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ls" ContentType="application/vnd.ms-exce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705" r:id="rId6"/>
    <p:sldMasterId id="2147483731" r:id="rId7"/>
  </p:sldMasterIdLst>
  <p:notesMasterIdLst>
    <p:notesMasterId r:id="rId60"/>
  </p:notesMasterIdLst>
  <p:handoutMasterIdLst>
    <p:handoutMasterId r:id="rId61"/>
  </p:handoutMasterIdLst>
  <p:sldIdLst>
    <p:sldId id="2448" r:id="rId8"/>
    <p:sldId id="2464" r:id="rId9"/>
    <p:sldId id="2553" r:id="rId10"/>
    <p:sldId id="8805" r:id="rId11"/>
    <p:sldId id="8806" r:id="rId12"/>
    <p:sldId id="8807" r:id="rId13"/>
    <p:sldId id="8811" r:id="rId14"/>
    <p:sldId id="8812" r:id="rId15"/>
    <p:sldId id="8813" r:id="rId16"/>
    <p:sldId id="8795" r:id="rId17"/>
    <p:sldId id="355" r:id="rId18"/>
    <p:sldId id="364" r:id="rId19"/>
    <p:sldId id="515" r:id="rId20"/>
    <p:sldId id="661" r:id="rId21"/>
    <p:sldId id="270" r:id="rId22"/>
    <p:sldId id="271" r:id="rId23"/>
    <p:sldId id="272" r:id="rId24"/>
    <p:sldId id="8821" r:id="rId25"/>
    <p:sldId id="8822" r:id="rId26"/>
    <p:sldId id="8792" r:id="rId27"/>
    <p:sldId id="8796" r:id="rId28"/>
    <p:sldId id="8825" r:id="rId29"/>
    <p:sldId id="8826" r:id="rId30"/>
    <p:sldId id="8827" r:id="rId31"/>
    <p:sldId id="651" r:id="rId32"/>
    <p:sldId id="8829" r:id="rId33"/>
    <p:sldId id="8830" r:id="rId34"/>
    <p:sldId id="8831" r:id="rId35"/>
    <p:sldId id="8832" r:id="rId36"/>
    <p:sldId id="8833" r:id="rId37"/>
    <p:sldId id="3950" r:id="rId38"/>
    <p:sldId id="8797" r:id="rId39"/>
    <p:sldId id="8835" r:id="rId40"/>
    <p:sldId id="8854" r:id="rId41"/>
    <p:sldId id="8836" r:id="rId42"/>
    <p:sldId id="8837" r:id="rId43"/>
    <p:sldId id="8838" r:id="rId44"/>
    <p:sldId id="8839" r:id="rId45"/>
    <p:sldId id="3957" r:id="rId46"/>
    <p:sldId id="8798" r:id="rId47"/>
    <p:sldId id="8842" r:id="rId48"/>
    <p:sldId id="587" r:id="rId49"/>
    <p:sldId id="8844" r:id="rId50"/>
    <p:sldId id="8845" r:id="rId51"/>
    <p:sldId id="8799" r:id="rId52"/>
    <p:sldId id="8847" r:id="rId53"/>
    <p:sldId id="8848" r:id="rId54"/>
    <p:sldId id="358" r:id="rId55"/>
    <p:sldId id="2473" r:id="rId56"/>
    <p:sldId id="2474" r:id="rId57"/>
    <p:sldId id="2477" r:id="rId58"/>
    <p:sldId id="2472" r:id="rId59"/>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4" userDrawn="1">
          <p15:clr>
            <a:srgbClr val="A4A3A4"/>
          </p15:clr>
        </p15:guide>
        <p15:guide id="2" pos="302" userDrawn="1">
          <p15:clr>
            <a:srgbClr val="A4A3A4"/>
          </p15:clr>
        </p15:guide>
        <p15:guide id="3" orient="horz" pos="278" userDrawn="1">
          <p15:clr>
            <a:srgbClr val="A4A3A4"/>
          </p15:clr>
        </p15:guide>
        <p15:guide id="4" orient="horz" pos="618" userDrawn="1">
          <p15:clr>
            <a:srgbClr val="A4A3A4"/>
          </p15:clr>
        </p15:guide>
        <p15:guide id="5" pos="3840" userDrawn="1">
          <p15:clr>
            <a:srgbClr val="A4A3A4"/>
          </p15:clr>
        </p15:guide>
        <p15:guide id="6" pos="7310" userDrawn="1">
          <p15:clr>
            <a:srgbClr val="A4A3A4"/>
          </p15:clr>
        </p15:guide>
        <p15:guide id="7"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4"/>
    <a:srgbClr val="E63329"/>
    <a:srgbClr val="01023B"/>
    <a:srgbClr val="898989"/>
    <a:srgbClr val="2F3342"/>
    <a:srgbClr val="A53F52"/>
    <a:srgbClr val="2C2153"/>
    <a:srgbClr val="E997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9" autoAdjust="0"/>
    <p:restoredTop sz="86407" autoAdjust="0"/>
  </p:normalViewPr>
  <p:slideViewPr>
    <p:cSldViewPr snapToGrid="0">
      <p:cViewPr>
        <p:scale>
          <a:sx n="150" d="100"/>
          <a:sy n="150" d="100"/>
        </p:scale>
        <p:origin x="2920" y="1144"/>
      </p:cViewPr>
      <p:guideLst>
        <p:guide orient="horz" pos="1094"/>
        <p:guide pos="302"/>
        <p:guide orient="horz" pos="278"/>
        <p:guide orient="horz" pos="618"/>
        <p:guide pos="3840"/>
        <p:guide pos="7310"/>
        <p:guide orient="horz" pos="2160"/>
      </p:guideLst>
    </p:cSldViewPr>
  </p:slideViewPr>
  <p:outlineViewPr>
    <p:cViewPr>
      <p:scale>
        <a:sx n="33" d="100"/>
        <a:sy n="33" d="100"/>
      </p:scale>
      <p:origin x="0" y="-4256"/>
    </p:cViewPr>
  </p:outlineViewPr>
  <p:notesTextViewPr>
    <p:cViewPr>
      <p:scale>
        <a:sx n="1" d="1"/>
        <a:sy n="1" d="1"/>
      </p:scale>
      <p:origin x="0" y="0"/>
    </p:cViewPr>
  </p:notesTextViewPr>
  <p:sorterViewPr>
    <p:cViewPr>
      <p:scale>
        <a:sx n="130" d="100"/>
        <a:sy n="130" d="100"/>
      </p:scale>
      <p:origin x="0" y="-14124"/>
    </p:cViewPr>
  </p:sorterViewPr>
  <p:notesViewPr>
    <p:cSldViewPr snapToGrid="0">
      <p:cViewPr varScale="1">
        <p:scale>
          <a:sx n="96" d="100"/>
          <a:sy n="96" d="100"/>
        </p:scale>
        <p:origin x="3642"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0F97DFCF-F890-A143-9133-C8B65C9B0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a:p>
        </p:txBody>
      </p:sp>
      <p:sp>
        <p:nvSpPr>
          <p:cNvPr id="3" name="Tijdelijke aanduiding voor datum 2">
            <a:extLst>
              <a:ext uri="{FF2B5EF4-FFF2-40B4-BE49-F238E27FC236}">
                <a16:creationId xmlns:a16="http://schemas.microsoft.com/office/drawing/2014/main" id="{EFE2C281-2434-D94F-B4BD-BA3CD4DB8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1F397F7-0C3D-40D7-88EF-3B65C5249E17}" type="datetime1">
              <a:rPr lang="nl-NL" smtClean="0"/>
              <a:t>02-11-2022</a:t>
            </a:fld>
            <a:endParaRPr lang="nl-NL" dirty="0"/>
          </a:p>
        </p:txBody>
      </p:sp>
      <p:sp>
        <p:nvSpPr>
          <p:cNvPr id="4" name="Tijdelijke aanduiding voor voettekst 3">
            <a:extLst>
              <a:ext uri="{FF2B5EF4-FFF2-40B4-BE49-F238E27FC236}">
                <a16:creationId xmlns:a16="http://schemas.microsoft.com/office/drawing/2014/main" id="{5C17CBFA-633D-5540-AFAA-BE1F495EC6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a:p>
        </p:txBody>
      </p:sp>
      <p:sp>
        <p:nvSpPr>
          <p:cNvPr id="5" name="Tijdelijke aanduiding voor dianummer 4">
            <a:extLst>
              <a:ext uri="{FF2B5EF4-FFF2-40B4-BE49-F238E27FC236}">
                <a16:creationId xmlns:a16="http://schemas.microsoft.com/office/drawing/2014/main" id="{826B5631-D714-AD41-853B-A883ADC344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65AE8BC-2AB3-9E4C-9797-2A6F8A74C74E}" type="slidenum">
              <a:rPr lang="nl-NL" smtClean="0"/>
              <a:t>‹nr.›</a:t>
            </a:fld>
            <a:endParaRPr lang="nl-NL"/>
          </a:p>
        </p:txBody>
      </p:sp>
    </p:spTree>
    <p:extLst>
      <p:ext uri="{BB962C8B-B14F-4D97-AF65-F5344CB8AC3E}">
        <p14:creationId xmlns:p14="http://schemas.microsoft.com/office/powerpoint/2010/main" val="42739870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865D5-A0DE-40CD-A452-0E3C815E74A0}" type="datetime1">
              <a:rPr lang="nl-NL" smtClean="0"/>
              <a:pPr/>
              <a:t>02-11-2022</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28B34ED-4CDD-41C9-90F7-D768D5559A6F}" type="slidenum">
              <a:rPr lang="nl-NL" noProof="0" smtClean="0"/>
              <a:t>‹nr.›</a:t>
            </a:fld>
            <a:endParaRPr lang="nl-NL" noProof="0"/>
          </a:p>
        </p:txBody>
      </p:sp>
    </p:spTree>
    <p:extLst>
      <p:ext uri="{BB962C8B-B14F-4D97-AF65-F5344CB8AC3E}">
        <p14:creationId xmlns:p14="http://schemas.microsoft.com/office/powerpoint/2010/main" val="42259706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rtl="0"/>
            <a:fld id="{228B34ED-4CDD-41C9-90F7-D768D5559A6F}" type="slidenum">
              <a:rPr lang="nl-NL" smtClean="0"/>
              <a:t>1</a:t>
            </a:fld>
            <a:endParaRPr lang="nl-NL"/>
          </a:p>
        </p:txBody>
      </p:sp>
    </p:spTree>
    <p:extLst>
      <p:ext uri="{BB962C8B-B14F-4D97-AF65-F5344CB8AC3E}">
        <p14:creationId xmlns:p14="http://schemas.microsoft.com/office/powerpoint/2010/main" val="3796574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61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85715" indent="-185715">
              <a:buFont typeface="Arial" panose="020B0604020202020204" pitchFamily="34" charset="0"/>
              <a:buChar char="•"/>
            </a:pPr>
            <a:r>
              <a:rPr lang="en-US" sz="1300" b="1" noProof="0" dirty="0"/>
              <a:t>We are the 3DEXPERIENCE Company. </a:t>
            </a:r>
            <a:r>
              <a:rPr lang="en-US" sz="1300" noProof="0" dirty="0"/>
              <a:t>This presentation demonstrates what this means to us. </a:t>
            </a:r>
          </a:p>
          <a:p>
            <a:pPr marL="185715" indent="-185715">
              <a:buFont typeface="Arial" panose="020B0604020202020204" pitchFamily="34" charset="0"/>
              <a:buChar char="•"/>
            </a:pPr>
            <a:endParaRPr lang="en-US" sz="1300" b="1" noProof="0" dirty="0"/>
          </a:p>
          <a:p>
            <a:pPr marL="185715" indent="-185715">
              <a:buFont typeface="Arial" panose="020B0604020202020204" pitchFamily="34" charset="0"/>
              <a:buChar char="•"/>
            </a:pPr>
            <a:r>
              <a:rPr lang="en-US" sz="1300" b="1" u="sng" noProof="0" dirty="0"/>
              <a:t>We are a purpose-driven company</a:t>
            </a:r>
            <a:r>
              <a:rPr lang="en-US" sz="1300" b="1" noProof="0" dirty="0"/>
              <a:t>. </a:t>
            </a:r>
            <a:r>
              <a:rPr lang="en-US" sz="1200" b="0" i="0" u="none" strike="noStrike" kern="1200" baseline="0" noProof="0" dirty="0">
                <a:solidFill>
                  <a:schemeClr val="tx1"/>
                </a:solidFill>
                <a:latin typeface="Arial" panose="020B0604020202020204" pitchFamily="34" charset="0"/>
                <a:ea typeface="+mn-ea"/>
                <a:cs typeface="+mn-cs"/>
              </a:rPr>
              <a:t>We think of progress and innovation in terms of balance and impact. </a:t>
            </a:r>
            <a:br>
              <a:rPr lang="en-US" sz="1200" b="0" i="0" u="none" strike="noStrike" kern="1200" baseline="0" noProof="0" dirty="0">
                <a:solidFill>
                  <a:schemeClr val="tx1"/>
                </a:solidFill>
                <a:latin typeface="Arial" panose="020B0604020202020204" pitchFamily="34" charset="0"/>
                <a:ea typeface="+mn-ea"/>
                <a:cs typeface="+mn-cs"/>
              </a:rPr>
            </a:br>
            <a:r>
              <a:rPr lang="en-US" sz="1200" b="0" i="0" u="none" strike="noStrike" kern="1200" baseline="0" noProof="0" dirty="0">
                <a:solidFill>
                  <a:schemeClr val="tx1"/>
                </a:solidFill>
                <a:latin typeface="Arial" panose="020B0604020202020204" pitchFamily="34" charset="0"/>
                <a:ea typeface="+mn-ea"/>
                <a:cs typeface="+mn-cs"/>
              </a:rPr>
              <a:t>As we create value, what are we taking from our planet? Harmonizing product, nature and life lies at the heart of everything we do and what we bring to the world.</a:t>
            </a:r>
            <a:br>
              <a:rPr lang="en-US" sz="1300" noProof="0" dirty="0"/>
            </a:br>
            <a:endParaRPr lang="en-US" sz="1300" noProof="0" dirty="0"/>
          </a:p>
          <a:p>
            <a:pPr marL="185715" indent="-185715">
              <a:buFont typeface="Arial" panose="020B0604020202020204" pitchFamily="34" charset="0"/>
              <a:buChar char="•"/>
            </a:pPr>
            <a:r>
              <a:rPr lang="en-US" sz="1300" noProof="0" dirty="0"/>
              <a:t>We have about </a:t>
            </a:r>
            <a:r>
              <a:rPr lang="en-US" sz="1300" b="1" u="sng" noProof="0" dirty="0"/>
              <a:t>20,000 passionate people </a:t>
            </a:r>
            <a:r>
              <a:rPr lang="en-US" sz="1300" noProof="0" dirty="0"/>
              <a:t>from 130 countries across the globe who are at the heart of the company; people sharing the same values, the same passion for innovation. </a:t>
            </a:r>
            <a:br>
              <a:rPr lang="en-US" sz="1300" noProof="0" dirty="0"/>
            </a:br>
            <a:r>
              <a:rPr lang="en-US" sz="1300" noProof="0" dirty="0"/>
              <a:t>We also have a large R&amp;D team connected across 69 laboratories. </a:t>
            </a:r>
            <a:br>
              <a:rPr lang="en-US" sz="1300" noProof="0" dirty="0"/>
            </a:br>
            <a:endParaRPr lang="en-US" sz="1300" noProof="0" dirty="0"/>
          </a:p>
          <a:p>
            <a:pPr marL="185715" indent="-185715">
              <a:buFont typeface="Arial" panose="020B0604020202020204" pitchFamily="34" charset="0"/>
              <a:buChar char="•"/>
            </a:pPr>
            <a:r>
              <a:rPr lang="en-US" sz="1300" noProof="0" dirty="0"/>
              <a:t>Dassault Systèmes has the largest PLM and </a:t>
            </a:r>
            <a:r>
              <a:rPr lang="en-US" sz="1300" b="1" noProof="0" dirty="0"/>
              <a:t>3D</a:t>
            </a:r>
            <a:r>
              <a:rPr lang="en-US" sz="1300" noProof="0" dirty="0"/>
              <a:t>EXPERIENCE market share with more than </a:t>
            </a:r>
            <a:r>
              <a:rPr lang="en-US" sz="1300" b="1" u="sng" noProof="0" dirty="0"/>
              <a:t>290,000 customers in 11 industries </a:t>
            </a:r>
            <a:r>
              <a:rPr lang="en-US" sz="1300" b="1" noProof="0" dirty="0"/>
              <a:t>worldwide</a:t>
            </a:r>
            <a:r>
              <a:rPr lang="en-US" sz="1300" noProof="0" dirty="0"/>
              <a:t>. </a:t>
            </a:r>
            <a:br>
              <a:rPr lang="en-US" sz="1300" noProof="0" dirty="0"/>
            </a:br>
            <a:r>
              <a:rPr lang="en-US" sz="1300" noProof="0" dirty="0"/>
              <a:t>A fundamental aspect of 3DS is partnering with clients who are leaders in their own industry segment, on the cutting edge of technology and answering tomorrow’s market needs, whether industry references or start-ups (“shakers”).</a:t>
            </a:r>
            <a:br>
              <a:rPr lang="en-US" sz="1300" noProof="0" dirty="0"/>
            </a:br>
            <a:endParaRPr lang="en-US" sz="1300" noProof="0" dirty="0"/>
          </a:p>
          <a:p>
            <a:pPr marL="185715" indent="-185715">
              <a:buFont typeface="Arial" panose="020B0604020202020204" pitchFamily="34" charset="0"/>
              <a:buChar char="•"/>
            </a:pPr>
            <a:r>
              <a:rPr lang="en-US" sz="1300" noProof="0" dirty="0"/>
              <a:t>Our </a:t>
            </a:r>
            <a:r>
              <a:rPr lang="en-US" sz="1300" b="1" u="sng" noProof="0" dirty="0"/>
              <a:t>12,600 selected partners</a:t>
            </a:r>
            <a:r>
              <a:rPr lang="en-US" sz="1300" u="sng" noProof="0" dirty="0"/>
              <a:t> </a:t>
            </a:r>
            <a:r>
              <a:rPr lang="en-US" sz="1300" noProof="0" dirty="0"/>
              <a:t>increase our collective knowledge and reach in the areas </a:t>
            </a:r>
            <a:r>
              <a:rPr lang="en-US" sz="1300" noProof="0" dirty="0">
                <a:solidFill>
                  <a:srgbClr val="005386"/>
                </a:solidFill>
              </a:rPr>
              <a:t>technology</a:t>
            </a:r>
            <a:r>
              <a:rPr lang="en-US" sz="1300" noProof="0" dirty="0">
                <a:solidFill>
                  <a:srgbClr val="005386"/>
                </a:solidFill>
                <a:cs typeface="Arial Narrow"/>
              </a:rPr>
              <a:t>, sales &amp; services, education &amp; research. </a:t>
            </a:r>
            <a:br>
              <a:rPr lang="en-US" sz="1300" noProof="0" dirty="0">
                <a:solidFill>
                  <a:srgbClr val="005386"/>
                </a:solidFill>
                <a:cs typeface="Arial Narrow"/>
              </a:rPr>
            </a:br>
            <a:endParaRPr lang="en-US" sz="1300" noProof="0" dirty="0"/>
          </a:p>
          <a:p>
            <a:pPr marL="185715" indent="-185715">
              <a:buFont typeface="Arial" panose="020B0604020202020204" pitchFamily="34" charset="0"/>
              <a:buChar char="•"/>
            </a:pPr>
            <a:r>
              <a:rPr lang="en-US" sz="1300" noProof="0" dirty="0"/>
              <a:t>The composition of our shareholding has been consistent since our introduction on the stock market. The majority of the company is owned by the </a:t>
            </a:r>
            <a:r>
              <a:rPr lang="en-US" sz="1300" noProof="0" dirty="0" err="1"/>
              <a:t>Groupe</a:t>
            </a:r>
            <a:r>
              <a:rPr lang="en-US" sz="1300" noProof="0" dirty="0"/>
              <a:t> </a:t>
            </a:r>
            <a:r>
              <a:rPr lang="en-US" sz="1300" noProof="0" dirty="0" err="1"/>
              <a:t>Industriel</a:t>
            </a:r>
            <a:r>
              <a:rPr lang="en-US" sz="1300" noProof="0" dirty="0"/>
              <a:t> Marcel Dassault (owned by the Dassault family) and the company’s management. This stability enables a consistent </a:t>
            </a:r>
            <a:r>
              <a:rPr lang="en-US" sz="1300" b="1" u="sng" noProof="0" dirty="0"/>
              <a:t>long-term strategy &amp; long-term investment </a:t>
            </a:r>
            <a:r>
              <a:rPr lang="en-US" sz="1300" noProof="0" dirty="0"/>
              <a:t>enabling to be one step ahead of the competition. </a:t>
            </a:r>
          </a:p>
          <a:p>
            <a:endParaRPr lang="en-US" noProof="0" dirty="0"/>
          </a:p>
          <a:p>
            <a:endParaRPr lang="en-US" noProof="0" dirty="0"/>
          </a:p>
        </p:txBody>
      </p:sp>
      <p:sp>
        <p:nvSpPr>
          <p:cNvPr id="4" name="Slide Number Placeholder 3"/>
          <p:cNvSpPr>
            <a:spLocks noGrp="1"/>
          </p:cNvSpPr>
          <p:nvPr>
            <p:ph type="sldNum" sz="quarter" idx="10"/>
          </p:nvPr>
        </p:nvSpPr>
        <p:spPr/>
        <p:txBody>
          <a:bodyPr/>
          <a:lstStyle/>
          <a:p>
            <a:pPr marL="0" marR="0" lvl="0" indent="0" algn="r" defTabSz="879152" rtl="0" eaLnBrk="1" fontAlgn="auto" latinLnBrk="0" hangingPunct="1">
              <a:lnSpc>
                <a:spcPct val="100000"/>
              </a:lnSpc>
              <a:spcBef>
                <a:spcPts val="0"/>
              </a:spcBef>
              <a:spcAft>
                <a:spcPts val="0"/>
              </a:spcAft>
              <a:buClrTx/>
              <a:buSzTx/>
              <a:buFontTx/>
              <a:buNone/>
              <a:tabLst/>
              <a:defRPr/>
            </a:pPr>
            <a:fld id="{01C5C0E0-A73B-456E-9884-D87FFC22F3C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52"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57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t>3DEXPERIENCE</a:t>
            </a:r>
            <a:r>
              <a:rPr lang="en-US" noProof="0" dirty="0"/>
              <a:t> </a:t>
            </a:r>
            <a:r>
              <a:rPr lang="en-US" b="1" noProof="0" dirty="0"/>
              <a:t>powers</a:t>
            </a:r>
            <a:r>
              <a:rPr lang="en-US" noProof="0" dirty="0"/>
              <a:t> </a:t>
            </a:r>
            <a:r>
              <a:rPr lang="en-US" b="1" noProof="0" dirty="0"/>
              <a:t>our 12 brands</a:t>
            </a:r>
            <a:r>
              <a:rPr lang="en-US" noProof="0" dirty="0"/>
              <a:t>, according to what they stand for</a:t>
            </a:r>
            <a:r>
              <a:rPr lang="en-US" sz="1300" noProof="0" dirty="0"/>
              <a:t>:</a:t>
            </a:r>
          </a:p>
          <a:p>
            <a:pPr marL="185715" indent="-185715">
              <a:buFontTx/>
              <a:buChar char="-"/>
            </a:pPr>
            <a:r>
              <a:rPr lang="en-US" sz="1300" noProof="0" dirty="0"/>
              <a:t>Social &amp; Collaborative Apps</a:t>
            </a:r>
          </a:p>
          <a:p>
            <a:pPr marL="185715" indent="-185715">
              <a:buFontTx/>
              <a:buChar char="-"/>
            </a:pPr>
            <a:r>
              <a:rPr lang="en-US" sz="1300" noProof="0" dirty="0"/>
              <a:t>3D Modeling Apps</a:t>
            </a:r>
          </a:p>
          <a:p>
            <a:pPr marL="185715" indent="-185715">
              <a:buFontTx/>
              <a:buChar char="-"/>
            </a:pPr>
            <a:r>
              <a:rPr lang="en-US" sz="1300" noProof="0" dirty="0"/>
              <a:t>Simulation Apps</a:t>
            </a:r>
          </a:p>
          <a:p>
            <a:pPr marL="185715" indent="-185715">
              <a:buFontTx/>
              <a:buChar char="-"/>
            </a:pPr>
            <a:r>
              <a:rPr lang="en-US" sz="1300" noProof="0" dirty="0"/>
              <a:t>Information Intelligence Apps</a:t>
            </a:r>
          </a:p>
          <a:p>
            <a:pPr marL="185715" indent="-185715">
              <a:buFontTx/>
              <a:buChar char="-"/>
            </a:pPr>
            <a:endParaRPr lang="en-US" sz="1300" noProof="0" dirty="0"/>
          </a:p>
          <a:p>
            <a:r>
              <a:rPr lang="en-US" sz="1300" noProof="0" dirty="0"/>
              <a:t>And </a:t>
            </a:r>
            <a:r>
              <a:rPr lang="en-US" sz="1300" b="1" noProof="0" dirty="0"/>
              <a:t>we serve 11 different industries</a:t>
            </a:r>
            <a:r>
              <a:rPr lang="en-US" sz="1300" noProof="0" dirty="0"/>
              <a:t> with tailored Industry Solutions to address their specific challenges.</a:t>
            </a:r>
          </a:p>
          <a:p>
            <a:pPr marL="185715" indent="-185715">
              <a:buFontTx/>
              <a:buChar char="-"/>
            </a:pPr>
            <a:endParaRPr lang="en-US" sz="1300" noProof="0" dirty="0"/>
          </a:p>
          <a:p>
            <a:pPr marL="185715" indent="-185715">
              <a:buFontTx/>
              <a:buChar char="-"/>
            </a:pPr>
            <a:endParaRPr lang="en-US" noProof="0" dirty="0"/>
          </a:p>
          <a:p>
            <a:endParaRPr lang="en-US" noProof="0" dirty="0"/>
          </a:p>
        </p:txBody>
      </p:sp>
      <p:sp>
        <p:nvSpPr>
          <p:cNvPr id="4" name="Slide Number Placeholder 3"/>
          <p:cNvSpPr>
            <a:spLocks noGrp="1"/>
          </p:cNvSpPr>
          <p:nvPr>
            <p:ph type="sldNum" sz="quarter" idx="10"/>
          </p:nvPr>
        </p:nvSpPr>
        <p:spPr/>
        <p:txBody>
          <a:bodyPr/>
          <a:lstStyle/>
          <a:p>
            <a:pPr marL="0" marR="0" lvl="0" indent="0" algn="r" defTabSz="879152" rtl="0" eaLnBrk="1" fontAlgn="auto" latinLnBrk="0" hangingPunct="1">
              <a:lnSpc>
                <a:spcPct val="100000"/>
              </a:lnSpc>
              <a:spcBef>
                <a:spcPts val="0"/>
              </a:spcBef>
              <a:spcAft>
                <a:spcPts val="0"/>
              </a:spcAft>
              <a:buClrTx/>
              <a:buSzTx/>
              <a:buFontTx/>
              <a:buNone/>
              <a:tabLst/>
              <a:defRPr/>
            </a:pPr>
            <a:fld id="{01C5C0E0-A73B-456E-9884-D87FFC22F3C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79152"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304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a:extLst>
              <a:ext uri="{FF2B5EF4-FFF2-40B4-BE49-F238E27FC236}">
                <a16:creationId xmlns:a16="http://schemas.microsoft.com/office/drawing/2014/main" id="{06FF8C64-7093-394A-9E68-4E3389C9F3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Notes Placeholder 2">
            <a:extLst>
              <a:ext uri="{FF2B5EF4-FFF2-40B4-BE49-F238E27FC236}">
                <a16:creationId xmlns:a16="http://schemas.microsoft.com/office/drawing/2014/main" id="{5ABDA1B5-30B3-3042-8458-0E01C39F2B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nl-NL" sz="1800" b="1"/>
              <a:t>What does this mean for product development?</a:t>
            </a:r>
            <a:r>
              <a:rPr lang="en-US" altLang="nl-NL" sz="1800"/>
              <a:t> The demands on engineers have increased; to realize the product design, they need to analyze large amounts of data to gain insights into customer needs, translate them into innovative designs and collaborate with manufacturing and suppliers. Thus the need for a </a:t>
            </a:r>
            <a:r>
              <a:rPr lang="en-US" altLang="nl-NL" sz="1800" i="1"/>
              <a:t>data-driven</a:t>
            </a:r>
            <a:r>
              <a:rPr lang="en-US" altLang="nl-NL" sz="1800"/>
              <a:t> platform. In addition to developing the products, engineers need to model the entire system and its interactions, and simulate them under diverse usage conditions. The system’s behavior is meticulously tuned to provide a flawless experience. A </a:t>
            </a:r>
            <a:r>
              <a:rPr lang="en-US" altLang="nl-NL" sz="1800" i="1"/>
              <a:t>model-based</a:t>
            </a:r>
            <a:r>
              <a:rPr lang="en-US" altLang="nl-NL" sz="1800"/>
              <a:t> approach is the proven way for this validation.</a:t>
            </a:r>
          </a:p>
        </p:txBody>
      </p:sp>
      <p:sp>
        <p:nvSpPr>
          <p:cNvPr id="149507" name="Slide Number Placeholder 3">
            <a:extLst>
              <a:ext uri="{FF2B5EF4-FFF2-40B4-BE49-F238E27FC236}">
                <a16:creationId xmlns:a16="http://schemas.microsoft.com/office/drawing/2014/main" id="{016AB274-4D0A-4D4A-8F4D-AF87B1D54F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53ACD0-307C-444F-BDF4-D8CEB95CE4E5}" type="slidenum">
              <a:rPr kumimoji="0" lang="en-US"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97610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a:extLst>
              <a:ext uri="{FF2B5EF4-FFF2-40B4-BE49-F238E27FC236}">
                <a16:creationId xmlns:a16="http://schemas.microsoft.com/office/drawing/2014/main" id="{530733DE-0D69-994F-92FA-8D72BB019F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Notes Placeholder 2">
            <a:extLst>
              <a:ext uri="{FF2B5EF4-FFF2-40B4-BE49-F238E27FC236}">
                <a16:creationId xmlns:a16="http://schemas.microsoft.com/office/drawing/2014/main" id="{38B395B6-EF27-554E-B71C-34768D71D4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151555" name="Slide Number Placeholder 3">
            <a:extLst>
              <a:ext uri="{FF2B5EF4-FFF2-40B4-BE49-F238E27FC236}">
                <a16:creationId xmlns:a16="http://schemas.microsoft.com/office/drawing/2014/main" id="{DEBAD5E7-A8A7-324A-9E42-C225774B62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77888">
              <a:defRPr>
                <a:solidFill>
                  <a:schemeClr val="tx1"/>
                </a:solidFill>
                <a:latin typeface="Century Gothic" panose="020B0502020202020204" pitchFamily="34" charset="0"/>
              </a:defRPr>
            </a:lvl1pPr>
            <a:lvl2pPr marL="742950" indent="-285750" defTabSz="877888">
              <a:defRPr>
                <a:solidFill>
                  <a:schemeClr val="tx1"/>
                </a:solidFill>
                <a:latin typeface="Century Gothic" panose="020B0502020202020204" pitchFamily="34" charset="0"/>
              </a:defRPr>
            </a:lvl2pPr>
            <a:lvl3pPr marL="1143000" indent="-228600" defTabSz="877888">
              <a:defRPr>
                <a:solidFill>
                  <a:schemeClr val="tx1"/>
                </a:solidFill>
                <a:latin typeface="Century Gothic" panose="020B0502020202020204" pitchFamily="34" charset="0"/>
              </a:defRPr>
            </a:lvl3pPr>
            <a:lvl4pPr marL="1600200" indent="-228600" defTabSz="877888">
              <a:defRPr>
                <a:solidFill>
                  <a:schemeClr val="tx1"/>
                </a:solidFill>
                <a:latin typeface="Century Gothic" panose="020B0502020202020204" pitchFamily="34" charset="0"/>
              </a:defRPr>
            </a:lvl4pPr>
            <a:lvl5pPr marL="2057400" indent="-228600" defTabSz="877888">
              <a:defRPr>
                <a:solidFill>
                  <a:schemeClr val="tx1"/>
                </a:solidFill>
                <a:latin typeface="Century Gothic" panose="020B0502020202020204" pitchFamily="34" charset="0"/>
              </a:defRPr>
            </a:lvl5pPr>
            <a:lvl6pPr marL="2514600" indent="-228600" defTabSz="877888"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77888"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77888"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77888"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r" defTabSz="877888" rtl="0" eaLnBrk="1" fontAlgn="base" latinLnBrk="0" hangingPunct="1">
              <a:lnSpc>
                <a:spcPct val="100000"/>
              </a:lnSpc>
              <a:spcBef>
                <a:spcPct val="0"/>
              </a:spcBef>
              <a:spcAft>
                <a:spcPct val="0"/>
              </a:spcAft>
              <a:buClrTx/>
              <a:buSzTx/>
              <a:buFontTx/>
              <a:buNone/>
              <a:tabLst/>
              <a:defRPr/>
            </a:pPr>
            <a:fld id="{7602F788-A4B6-424C-BF33-35B96D030180}" type="slidenum">
              <a:rPr kumimoji="0" lang="en-US" altLang="nl-NL"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877888" rtl="0" eaLnBrk="1" fontAlgn="base" latinLnBrk="0" hangingPunct="1">
                <a:lnSpc>
                  <a:spcPct val="100000"/>
                </a:lnSpc>
                <a:spcBef>
                  <a:spcPct val="0"/>
                </a:spcBef>
                <a:spcAft>
                  <a:spcPct val="0"/>
                </a:spcAft>
                <a:buClrTx/>
                <a:buSzTx/>
                <a:buFontTx/>
                <a:buNone/>
                <a:tabLst/>
                <a:defRPr/>
              </a:pPr>
              <a:t>14</a:t>
            </a:fld>
            <a:endParaRPr kumimoji="0" lang="en-US" altLang="nl-NL"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65486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become pretty good in capturing electronic files. They are not dynamic with regards to changes. Electronic is therefor not the same as digital. Let me explain the difference.</a:t>
            </a:r>
          </a:p>
          <a:p>
            <a:endParaRPr lang="en-US" baseline="0" dirty="0"/>
          </a:p>
          <a:p>
            <a:r>
              <a:rPr lang="en-US" baseline="0" dirty="0"/>
              <a:t>Information is more dynamic in our minds. Let’s take a simple example of a electronic boarding pass. It is a document that is send to you fully automated. Great, right? It is however a disconnected copy, not connected tot the live data…it is a document, automated but just a fixed representation of the data</a:t>
            </a:r>
          </a:p>
          <a:p>
            <a:endParaRPr lang="en-US" baseline="0" dirty="0"/>
          </a:p>
          <a:p>
            <a:r>
              <a:rPr lang="en-US" baseline="0" dirty="0"/>
              <a:t>Data is still subject to change…a.k.a. the late design change. In that case there is no update. The electronic data will not update. </a:t>
            </a:r>
          </a:p>
          <a:p>
            <a:r>
              <a:rPr lang="en-US" baseline="0" dirty="0"/>
              <a:t>A digital boarding pass is connected with the live data. It will be updated continuously, hence the digital continuity.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63283-8A32-4552-8781-1BFED36A8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109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is the same for our daily work. Let’s take the example of a product managers requiring some info on a part, cost, supplier performance, etc.</a:t>
            </a:r>
            <a:endParaRPr lang="en-US" baseline="0" dirty="0"/>
          </a:p>
          <a:p>
            <a:pPr>
              <a:defRPr/>
            </a:pPr>
            <a:r>
              <a:rPr lang="en-US" baseline="0" dirty="0"/>
              <a:t>Typically, he will ask some people in the organization, the ones that should have the knowledge. A call and information is presented in an email…. Right there we are already talking about electronic information, no longer connected to the source data. We all have examples of this. Everybody is dependent on information to do their jobs. In reality, there is a larger organization behind the managers that you talk to, just think of the amount of disconnected information. </a:t>
            </a:r>
            <a:endParaRPr lang="en-US" dirty="0"/>
          </a:p>
          <a:p>
            <a:r>
              <a:rPr lang="en-GB" dirty="0"/>
              <a:t>We believe that this could be done in a much better way…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63283-8A32-4552-8781-1BFED36A8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997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What if… (you will here this phrase a lot around here) we communicate on a platform. Platforms are around us all the time nowadays, </a:t>
            </a:r>
            <a:r>
              <a:rPr lang="en-US" dirty="0" err="1"/>
              <a:t>facebook</a:t>
            </a:r>
            <a:r>
              <a:rPr lang="en-US" dirty="0"/>
              <a:t>, </a:t>
            </a:r>
            <a:r>
              <a:rPr lang="en-US" dirty="0" err="1"/>
              <a:t>linkedin</a:t>
            </a:r>
            <a:r>
              <a:rPr lang="en-US" dirty="0"/>
              <a:t>, Airbnb, etc. They connect people or </a:t>
            </a:r>
            <a:r>
              <a:rPr lang="en-US" dirty="0" err="1"/>
              <a:t>organisations</a:t>
            </a:r>
            <a:r>
              <a:rPr lang="en-US" dirty="0"/>
              <a:t>. </a:t>
            </a:r>
          </a:p>
          <a:p>
            <a:pPr>
              <a:defRPr/>
            </a:pPr>
            <a:endParaRPr lang="en-US" dirty="0"/>
          </a:p>
          <a:p>
            <a:pPr>
              <a:defRPr/>
            </a:pPr>
            <a:r>
              <a:rPr lang="en-US" dirty="0"/>
              <a:t>Same here, instead of contacting everybody we connect through the platform. Capturing both question and response. Every role can be a data consumer as well as a data creator. This way you are no longer the data hub yourself but is the platform the connecting piece which stays in contact to the live data. </a:t>
            </a:r>
          </a:p>
          <a:p>
            <a:pPr>
              <a:defRPr/>
            </a:pPr>
            <a:endParaRPr lang="en-US" baseline="0" dirty="0"/>
          </a:p>
          <a:p>
            <a:pPr>
              <a:defRPr/>
            </a:pPr>
            <a:r>
              <a:rPr lang="en-US" baseline="0" dirty="0"/>
              <a:t>The question is still the same but everybody can be involved or the data is presented directly through intelligent searches. This is a general foundation of a platform – but it enables the digital continuity.</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63283-8A32-4552-8781-1BFED36A8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63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334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045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228B34ED-4CDD-41C9-90F7-D768D5559A6F}" type="slidenum">
              <a:rPr lang="nl-NL" smtClean="0"/>
              <a:t>2</a:t>
            </a:fld>
            <a:endParaRPr lang="nl-NL"/>
          </a:p>
        </p:txBody>
      </p:sp>
    </p:spTree>
    <p:extLst>
      <p:ext uri="{BB962C8B-B14F-4D97-AF65-F5344CB8AC3E}">
        <p14:creationId xmlns:p14="http://schemas.microsoft.com/office/powerpoint/2010/main" val="4018822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13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08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400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026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870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833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990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FDOR = </a:t>
            </a:r>
            <a:r>
              <a:rPr lang="nl-NL" dirty="0" err="1"/>
              <a:t>Flexo</a:t>
            </a:r>
            <a:r>
              <a:rPr lang="nl-NL" dirty="0"/>
              <a:t> direct on RIGID combines low </a:t>
            </a:r>
            <a:r>
              <a:rPr lang="nl-NL" dirty="0" err="1"/>
              <a:t>decoration</a:t>
            </a:r>
            <a:r>
              <a:rPr lang="nl-NL" dirty="0"/>
              <a:t> </a:t>
            </a:r>
            <a:r>
              <a:rPr lang="nl-NL" dirty="0" err="1"/>
              <a:t>costs</a:t>
            </a:r>
            <a:r>
              <a:rPr lang="nl-NL" dirty="0"/>
              <a:t> </a:t>
            </a:r>
            <a:r>
              <a:rPr lang="nl-NL" dirty="0" err="1"/>
              <a:t>with</a:t>
            </a:r>
            <a:r>
              <a:rPr lang="nl-NL" dirty="0"/>
              <a:t> </a:t>
            </a:r>
            <a:r>
              <a:rPr lang="nl-NL" dirty="0" err="1"/>
              <a:t>sustainable</a:t>
            </a:r>
            <a:r>
              <a:rPr lang="nl-NL" dirty="0"/>
              <a:t> direct </a:t>
            </a:r>
            <a:r>
              <a:rPr lang="nl-NL" dirty="0" err="1"/>
              <a:t>printing</a:t>
            </a:r>
            <a:r>
              <a:rPr lang="nl-NL" dirty="0"/>
              <a:t>, </a:t>
            </a:r>
            <a:r>
              <a:rPr lang="nl-NL" dirty="0" err="1"/>
              <a:t>patented</a:t>
            </a:r>
            <a:r>
              <a:rPr lang="nl-NL" dirty="0"/>
              <a:t> </a:t>
            </a:r>
          </a:p>
          <a:p>
            <a:pPr rtl="0"/>
            <a:endParaRPr lang="nl-NL" dirty="0"/>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278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293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048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8222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707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428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067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444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8673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940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119" rtl="0" eaLnBrk="1" fontAlgn="auto" latinLnBrk="0" hangingPunct="1">
              <a:lnSpc>
                <a:spcPct val="100000"/>
              </a:lnSpc>
              <a:spcBef>
                <a:spcPts val="0"/>
              </a:spcBef>
              <a:spcAft>
                <a:spcPts val="0"/>
              </a:spcAft>
              <a:buClrTx/>
              <a:buSzTx/>
              <a:buFontTx/>
              <a:buNone/>
              <a:tabLst/>
              <a:defRPr/>
            </a:pPr>
            <a:fld id="{2BF630B3-E9AF-42C9-9736-191E6480BF89}" type="slidenum">
              <a:rPr kumimoji="0" lang="nl-NL"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9" rtl="0" eaLnBrk="1" fontAlgn="auto" latinLnBrk="0" hangingPunct="1">
                <a:lnSpc>
                  <a:spcPct val="100000"/>
                </a:lnSpc>
                <a:spcBef>
                  <a:spcPts val="0"/>
                </a:spcBef>
                <a:spcAft>
                  <a:spcPts val="0"/>
                </a:spcAft>
                <a:buClrTx/>
                <a:buSzTx/>
                <a:buFontTx/>
                <a:buNone/>
                <a:tabLst/>
                <a:defRPr/>
              </a:pPr>
              <a:t>39</a:t>
            </a:fld>
            <a:endParaRPr kumimoji="0" lang="nl-NL"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6075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141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a:lnSpc>
                <a:spcPct val="105000"/>
              </a:lnSpc>
            </a:pPr>
            <a:r>
              <a:rPr lang="en-US" altLang="nl-NL" b="1" dirty="0">
                <a:solidFill>
                  <a:srgbClr val="003399"/>
                </a:solidFill>
              </a:rPr>
              <a:t>Message - In a decreasing market there always are opportunities.</a:t>
            </a:r>
          </a:p>
          <a:p>
            <a:pPr>
              <a:lnSpc>
                <a:spcPct val="105000"/>
              </a:lnSpc>
            </a:pPr>
            <a:r>
              <a:rPr lang="en-US" altLang="nl-NL" b="1" dirty="0">
                <a:solidFill>
                  <a:srgbClr val="003399"/>
                </a:solidFill>
              </a:rPr>
              <a:t>What we hope to show you through this presentation is how you can leverage these opportunities through Best in Class PLM</a:t>
            </a:r>
          </a:p>
          <a:p>
            <a:pPr>
              <a:lnSpc>
                <a:spcPct val="105000"/>
              </a:lnSpc>
            </a:pPr>
            <a:r>
              <a:rPr lang="en-US" altLang="nl-NL" dirty="0">
                <a:solidFill>
                  <a:srgbClr val="003399"/>
                </a:solidFill>
              </a:rPr>
              <a:t>The opportunities shown here are both ends of the scale. The opportunities will clearly differ from large OEM company to a 4</a:t>
            </a:r>
            <a:r>
              <a:rPr lang="en-US" altLang="nl-NL" baseline="30000" dirty="0">
                <a:solidFill>
                  <a:srgbClr val="003399"/>
                </a:solidFill>
              </a:rPr>
              <a:t>th</a:t>
            </a:r>
            <a:r>
              <a:rPr lang="en-US" altLang="nl-NL" dirty="0">
                <a:solidFill>
                  <a:srgbClr val="003399"/>
                </a:solidFill>
              </a:rPr>
              <a:t> tier supplier, each has a different objectives. Products are also different from a short ‘refresh’ project to a full 5 year program with a new floor pan and powertrain. Also the objective for each program could be different, an example is a new entry product  which could have a low ROI as it is a company strategy decision  to a new program with an established client base.</a:t>
            </a:r>
          </a:p>
          <a:p>
            <a:pPr>
              <a:lnSpc>
                <a:spcPct val="105000"/>
              </a:lnSpc>
            </a:pPr>
            <a:endParaRPr lang="en-US" altLang="nl-NL" dirty="0">
              <a:solidFill>
                <a:srgbClr val="003399"/>
              </a:solidFill>
            </a:endParaRPr>
          </a:p>
          <a:p>
            <a:pPr>
              <a:lnSpc>
                <a:spcPct val="105000"/>
              </a:lnSpc>
            </a:pPr>
            <a:r>
              <a:rPr lang="en-US" altLang="nl-NL" dirty="0">
                <a:solidFill>
                  <a:srgbClr val="003399"/>
                </a:solidFill>
              </a:rPr>
              <a:t>So you can see it benefits will vary greatly between OEM’s and suppliers.  </a:t>
            </a:r>
          </a:p>
          <a:p>
            <a:pPr>
              <a:lnSpc>
                <a:spcPct val="105000"/>
              </a:lnSpc>
            </a:pPr>
            <a:endParaRPr lang="en-US" altLang="nl-NL" dirty="0">
              <a:solidFill>
                <a:srgbClr val="003399"/>
              </a:solidFill>
            </a:endParaRPr>
          </a:p>
          <a:p>
            <a:pPr>
              <a:lnSpc>
                <a:spcPct val="105000"/>
              </a:lnSpc>
            </a:pPr>
            <a:r>
              <a:rPr lang="en-US" altLang="nl-NL" dirty="0">
                <a:solidFill>
                  <a:srgbClr val="003399"/>
                </a:solidFill>
              </a:rPr>
              <a:t>What we hope to do through this presentation is to show you how you can gain some of these benefits for your company.      </a:t>
            </a:r>
          </a:p>
          <a:p>
            <a:pPr rtl="0"/>
            <a:endParaRPr lang="nl-NL" dirty="0"/>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8277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663D99-A2E0-6847-BA33-A86A8493C479}"/>
              </a:ext>
            </a:extLst>
          </p:cNvPr>
          <p:cNvSpPr>
            <a:spLocks noGrp="1" noChangeArrowheads="1"/>
          </p:cNvSpPr>
          <p:nvPr>
            <p:ph type="sldNum" sz="quarter" idx="5"/>
          </p:nvPr>
        </p:nvSpPr>
        <p:spPr>
          <a:ln/>
        </p:spPr>
        <p:txBody>
          <a:bodyPr/>
          <a:lstStyle/>
          <a:p>
            <a:pPr marL="0" marR="0" lvl="0" indent="0" algn="r" defTabSz="457119" rtl="0" eaLnBrk="1" fontAlgn="auto" latinLnBrk="0" hangingPunct="1">
              <a:lnSpc>
                <a:spcPct val="100000"/>
              </a:lnSpc>
              <a:spcBef>
                <a:spcPts val="0"/>
              </a:spcBef>
              <a:spcAft>
                <a:spcPts val="0"/>
              </a:spcAft>
              <a:buClrTx/>
              <a:buSzTx/>
              <a:buFontTx/>
              <a:buNone/>
              <a:tabLst/>
              <a:defRPr/>
            </a:pPr>
            <a:fld id="{F80E585C-5855-F745-A99F-DB683E5E0A12}" type="slidenum">
              <a:rPr kumimoji="0" lang="fr-FR" altLang="nl-NL" sz="1300" b="0" i="0" u="none" strike="noStrike" kern="1200" cap="none" spc="0" normalizeH="0" baseline="0" noProof="0">
                <a:ln>
                  <a:noFill/>
                </a:ln>
                <a:solidFill>
                  <a:prstClr val="black"/>
                </a:solidFill>
                <a:effectLst/>
                <a:uLnTx/>
                <a:uFillTx/>
                <a:latin typeface="Calibri"/>
                <a:ea typeface="+mn-ea"/>
                <a:cs typeface="+mn-cs"/>
              </a:rPr>
              <a:pPr marL="0" marR="0" lvl="0" indent="0" algn="r" defTabSz="457119" rtl="0" eaLnBrk="1" fontAlgn="auto" latinLnBrk="0" hangingPunct="1">
                <a:lnSpc>
                  <a:spcPct val="100000"/>
                </a:lnSpc>
                <a:spcBef>
                  <a:spcPts val="0"/>
                </a:spcBef>
                <a:spcAft>
                  <a:spcPts val="0"/>
                </a:spcAft>
                <a:buClrTx/>
                <a:buSzTx/>
                <a:buFontTx/>
                <a:buNone/>
                <a:tabLst/>
                <a:defRPr/>
              </a:pPr>
              <a:t>42</a:t>
            </a:fld>
            <a:endParaRPr kumimoji="0" lang="fr-FR" altLang="nl-NL" sz="1300" b="0" i="0" u="none" strike="noStrike" kern="1200" cap="none" spc="0" normalizeH="0" baseline="0" noProof="0">
              <a:ln>
                <a:noFill/>
              </a:ln>
              <a:solidFill>
                <a:prstClr val="black"/>
              </a:solidFill>
              <a:effectLst/>
              <a:uLnTx/>
              <a:uFillTx/>
              <a:latin typeface="Calibri"/>
              <a:ea typeface="+mn-ea"/>
              <a:cs typeface="+mn-cs"/>
            </a:endParaRPr>
          </a:p>
        </p:txBody>
      </p:sp>
      <p:sp>
        <p:nvSpPr>
          <p:cNvPr id="785410" name="Rectangle 2">
            <a:extLst>
              <a:ext uri="{FF2B5EF4-FFF2-40B4-BE49-F238E27FC236}">
                <a16:creationId xmlns:a16="http://schemas.microsoft.com/office/drawing/2014/main" id="{93F8F0FC-3B52-DC47-92A1-4BC4CE5A5FE3}"/>
              </a:ext>
            </a:extLst>
          </p:cNvPr>
          <p:cNvSpPr>
            <a:spLocks noGrp="1" noRot="1" noChangeAspect="1" noChangeArrowheads="1" noTextEdit="1"/>
          </p:cNvSpPr>
          <p:nvPr>
            <p:ph type="sldImg"/>
          </p:nvPr>
        </p:nvSpPr>
        <p:spPr>
          <a:xfrm>
            <a:off x="355600" y="866775"/>
            <a:ext cx="6149975" cy="3460750"/>
          </a:xfrm>
          <a:ln/>
        </p:spPr>
      </p:sp>
      <p:sp>
        <p:nvSpPr>
          <p:cNvPr id="785411" name="Rectangle 3">
            <a:extLst>
              <a:ext uri="{FF2B5EF4-FFF2-40B4-BE49-F238E27FC236}">
                <a16:creationId xmlns:a16="http://schemas.microsoft.com/office/drawing/2014/main" id="{5AC7BDA1-9FAA-894D-ADF1-5A8ACFEE6332}"/>
              </a:ext>
            </a:extLst>
          </p:cNvPr>
          <p:cNvSpPr>
            <a:spLocks noGrp="1" noChangeArrowheads="1"/>
          </p:cNvSpPr>
          <p:nvPr>
            <p:ph type="body" idx="1"/>
          </p:nvPr>
        </p:nvSpPr>
        <p:spPr>
          <a:xfrm>
            <a:off x="833438" y="4710113"/>
            <a:ext cx="5187950" cy="3900487"/>
          </a:xfrm>
        </p:spPr>
        <p:txBody>
          <a:bodyPr lIns="92281" tIns="46141" rIns="92281" bIns="46141"/>
          <a:lstStyle/>
          <a:p>
            <a:r>
              <a:rPr lang="en-US" altLang="nl-NL" dirty="0"/>
              <a:t>Given this challenge that we need to significantly reduce the Time To Market, let us look at the way Engineer is spending time. “24% Waiting for”  and “31% Communication/Contacts”. If we could cut these down to a 3</a:t>
            </a:r>
            <a:r>
              <a:rPr lang="en-US" altLang="nl-NL" baseline="30000" dirty="0"/>
              <a:t>rd</a:t>
            </a:r>
            <a:r>
              <a:rPr lang="en-US" altLang="nl-NL" dirty="0"/>
              <a:t> of this, the amount of time he would spend on “Creative Engineering” would go up by FOUR TIMES, increasing the product competitiveness, reducing development time, and adding to the bottom line and top line</a:t>
            </a:r>
          </a:p>
        </p:txBody>
      </p:sp>
    </p:spTree>
    <p:extLst>
      <p:ext uri="{BB962C8B-B14F-4D97-AF65-F5344CB8AC3E}">
        <p14:creationId xmlns:p14="http://schemas.microsoft.com/office/powerpoint/2010/main" val="399810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347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562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860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6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4118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237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rtl="0"/>
            <a:fld id="{228B34ED-4CDD-41C9-90F7-D768D5559A6F}" type="slidenum">
              <a:rPr lang="nl-NL" noProof="0" smtClean="0"/>
              <a:t>48</a:t>
            </a:fld>
            <a:endParaRPr lang="nl-NL" noProof="0"/>
          </a:p>
        </p:txBody>
      </p:sp>
    </p:spTree>
    <p:extLst>
      <p:ext uri="{BB962C8B-B14F-4D97-AF65-F5344CB8AC3E}">
        <p14:creationId xmlns:p14="http://schemas.microsoft.com/office/powerpoint/2010/main" val="2001143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228B34ED-4CDD-41C9-90F7-D768D5559A6F}" type="slidenum">
              <a:rPr lang="nl-NL" smtClean="0"/>
              <a:t>49</a:t>
            </a:fld>
            <a:endParaRPr lang="nl-NL"/>
          </a:p>
        </p:txBody>
      </p:sp>
    </p:spTree>
    <p:extLst>
      <p:ext uri="{BB962C8B-B14F-4D97-AF65-F5344CB8AC3E}">
        <p14:creationId xmlns:p14="http://schemas.microsoft.com/office/powerpoint/2010/main" val="1395402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116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2477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dirty="0"/>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4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753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272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841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970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28B34ED-4CDD-41C9-90F7-D768D5559A6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969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Ref idx="1001">
        <a:schemeClr val="bg1"/>
      </p:bgRef>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E635FD8-712D-4EE2-A5B6-3DD8DE9C25E9}"/>
              </a:ext>
            </a:extLst>
          </p:cNvPr>
          <p:cNvSpPr>
            <a:spLocks noGrp="1"/>
          </p:cNvSpPr>
          <p:nvPr>
            <p:ph type="pic" sz="quarter" idx="10" hasCustomPrompt="1"/>
          </p:nvPr>
        </p:nvSpPr>
        <p:spPr>
          <a:xfrm>
            <a:off x="0" y="0"/>
            <a:ext cx="12192000" cy="6858000"/>
          </a:xfrm>
        </p:spPr>
        <p:txBody>
          <a:bodyPr rtlCol="0"/>
          <a:lstStyle>
            <a:lvl1pPr marL="0" indent="0" algn="ctr">
              <a:buNone/>
              <a:defRPr/>
            </a:lvl1pPr>
          </a:lstStyle>
          <a:p>
            <a:pPr rtl="0"/>
            <a:r>
              <a:rPr lang="nl-NL" noProof="0"/>
              <a:t>Klik op pictogram om afbeelding toe te voegen</a:t>
            </a:r>
          </a:p>
        </p:txBody>
      </p:sp>
      <p:sp>
        <p:nvSpPr>
          <p:cNvPr id="14" name="Tijdelijke aanduiding voor tekst 13">
            <a:extLst>
              <a:ext uri="{FF2B5EF4-FFF2-40B4-BE49-F238E27FC236}">
                <a16:creationId xmlns:a16="http://schemas.microsoft.com/office/drawing/2014/main" id="{F80209DF-C4D9-43B8-AA05-F53619153042}"/>
              </a:ext>
            </a:extLst>
          </p:cNvPr>
          <p:cNvSpPr>
            <a:spLocks noGrp="1"/>
          </p:cNvSpPr>
          <p:nvPr>
            <p:ph type="body" sz="quarter" idx="12" hasCustomPrompt="1"/>
          </p:nvPr>
        </p:nvSpPr>
        <p:spPr>
          <a:xfrm>
            <a:off x="3512343" y="5922140"/>
            <a:ext cx="5167313"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nl-NL" noProof="0"/>
              <a:t>Klik om de tekststijlen van het model te bewerken</a:t>
            </a:r>
          </a:p>
        </p:txBody>
      </p:sp>
      <p:sp>
        <p:nvSpPr>
          <p:cNvPr id="7" name="Tijdelijke aanduiding voor tekst 6">
            <a:extLst>
              <a:ext uri="{FF2B5EF4-FFF2-40B4-BE49-F238E27FC236}">
                <a16:creationId xmlns:a16="http://schemas.microsoft.com/office/drawing/2014/main" id="{758235C5-25B1-4243-9762-4AAD3C08E8BE}"/>
              </a:ext>
            </a:extLst>
          </p:cNvPr>
          <p:cNvSpPr>
            <a:spLocks noGrp="1"/>
          </p:cNvSpPr>
          <p:nvPr>
            <p:ph type="body" idx="1" hasCustomPrompt="1"/>
          </p:nvPr>
        </p:nvSpPr>
        <p:spPr>
          <a:xfrm>
            <a:off x="4038600" y="3608511"/>
            <a:ext cx="4114800"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marL="0" indent="0" algn="ctr">
              <a:buNone/>
              <a:defRPr sz="1800" cap="all" baseline="0"/>
            </a:lvl1pPr>
          </a:lstStyle>
          <a:p>
            <a:pPr rtl="0"/>
            <a:r>
              <a:rPr lang="nl-NL" spc="300" noProof="0"/>
              <a:t>JAARVERSLAG</a:t>
            </a:r>
          </a:p>
        </p:txBody>
      </p:sp>
      <p:sp>
        <p:nvSpPr>
          <p:cNvPr id="2" name="Titel 1">
            <a:extLst>
              <a:ext uri="{FF2B5EF4-FFF2-40B4-BE49-F238E27FC236}">
                <a16:creationId xmlns:a16="http://schemas.microsoft.com/office/drawing/2014/main" id="{298B2C6E-DB6F-4476-8E95-9F6EC79392FD}"/>
              </a:ext>
            </a:extLst>
          </p:cNvPr>
          <p:cNvSpPr>
            <a:spLocks noGrp="1"/>
          </p:cNvSpPr>
          <p:nvPr>
            <p:ph type="title" hasCustomPrompt="1"/>
          </p:nvPr>
        </p:nvSpPr>
        <p:spPr>
          <a:xfrm>
            <a:off x="350836" y="2445633"/>
            <a:ext cx="11490325" cy="823913"/>
          </a:xfrm>
        </p:spPr>
        <p:txBody>
          <a:bodyPr rtlCol="0">
            <a:noAutofit/>
          </a:bodyPr>
          <a:lstStyle>
            <a:lvl1pPr>
              <a:lnSpc>
                <a:spcPct val="150000"/>
              </a:lnSpc>
              <a:spcBef>
                <a:spcPts val="1000"/>
              </a:spcBef>
              <a:defRPr sz="4000" cap="all" spc="300" baseline="0"/>
            </a:lvl1pPr>
          </a:lstStyle>
          <a:p>
            <a:pPr rtl="0"/>
            <a:r>
              <a:rPr lang="nl-NL" noProof="0"/>
              <a:t>Klik om de tekststijlen van het model te bewerken</a:t>
            </a:r>
          </a:p>
        </p:txBody>
      </p:sp>
    </p:spTree>
    <p:extLst>
      <p:ext uri="{BB962C8B-B14F-4D97-AF65-F5344CB8AC3E}">
        <p14:creationId xmlns:p14="http://schemas.microsoft.com/office/powerpoint/2010/main" val="318230312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envattin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186FE9B2-6286-484B-8943-95EE0B6B0267}"/>
              </a:ext>
            </a:extLst>
          </p:cNvPr>
          <p:cNvSpPr>
            <a:spLocks noGrp="1"/>
          </p:cNvSpPr>
          <p:nvPr>
            <p:ph type="pic" sz="quarter" idx="14" hasCustomPrompt="1"/>
          </p:nvPr>
        </p:nvSpPr>
        <p:spPr>
          <a:xfrm>
            <a:off x="0" y="0"/>
            <a:ext cx="5416550" cy="6858000"/>
          </a:xfrm>
          <a:effectLst/>
        </p:spPr>
        <p:txBody>
          <a:bodyPr rtlCol="0" anchor="ctr"/>
          <a:lstStyle>
            <a:lvl1pPr marL="0" indent="0" algn="ctr">
              <a:buNone/>
              <a:defRPr/>
            </a:lvl1pPr>
          </a:lstStyle>
          <a:p>
            <a:pPr rtl="0"/>
            <a:r>
              <a:rPr lang="nl-NL" noProof="0"/>
              <a:t>Klik op pictogram om afbeelding toe te voegen</a:t>
            </a:r>
          </a:p>
        </p:txBody>
      </p:sp>
      <p:sp>
        <p:nvSpPr>
          <p:cNvPr id="11" name="Tijdelijke aanduiding voor dianumm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nl-NL" noProof="0" smtClean="0"/>
              <a:t>‹nr.›</a:t>
            </a:fld>
            <a:endParaRPr lang="nl-NL" noProof="0"/>
          </a:p>
        </p:txBody>
      </p:sp>
      <p:sp>
        <p:nvSpPr>
          <p:cNvPr id="16" name="Tijdelijke aanduiding voor inhoud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1661160"/>
            <a:ext cx="4646246" cy="2218585"/>
          </a:xfrm>
        </p:spPr>
        <p:txBody>
          <a:bodyPr rtlCol="0">
            <a:noAutofit/>
          </a:bodyPr>
          <a:lstStyle>
            <a:lvl1pPr>
              <a:defRPr/>
            </a:lvl1pPr>
          </a:lstStyle>
          <a:p>
            <a:pPr marL="0" indent="0" rtl="0">
              <a:lnSpc>
                <a:spcPct val="100000"/>
              </a:lnSpc>
              <a:buNone/>
            </a:pPr>
            <a:r>
              <a:rPr lang="nl-NL" sz="1600" noProof="0">
                <a:cs typeface="Biome Light" panose="020B0303030204020804" pitchFamily="34" charset="0"/>
              </a:rPr>
              <a:t>Klik om de tekststijl van het model te bewerken.</a:t>
            </a:r>
          </a:p>
          <a:p>
            <a:pPr marL="0" indent="0" rtl="0">
              <a:buNone/>
            </a:pPr>
            <a:endParaRPr lang="nl-NL" noProof="0"/>
          </a:p>
        </p:txBody>
      </p:sp>
      <p:sp>
        <p:nvSpPr>
          <p:cNvPr id="17" name="Tijdelijke aanduiding voor dianumm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8C2E478F-E849-4A8C-AF1F-CBCC78A7CBFA}" type="slidenum">
              <a:rPr lang="nl-NL" noProof="0" smtClean="0"/>
              <a:pPr rtl="0"/>
              <a:t>‹nr.›</a:t>
            </a:fld>
            <a:endParaRPr lang="nl-NL" noProof="0"/>
          </a:p>
        </p:txBody>
      </p:sp>
      <p:sp>
        <p:nvSpPr>
          <p:cNvPr id="7" name="Titel 1">
            <a:extLst>
              <a:ext uri="{FF2B5EF4-FFF2-40B4-BE49-F238E27FC236}">
                <a16:creationId xmlns:a16="http://schemas.microsoft.com/office/drawing/2014/main" id="{76CDEBF2-B5C9-4887-B717-81C3D1A73CA9}"/>
              </a:ext>
            </a:extLst>
          </p:cNvPr>
          <p:cNvSpPr>
            <a:spLocks noGrp="1"/>
          </p:cNvSpPr>
          <p:nvPr>
            <p:ph type="title" hasCustomPrompt="1"/>
          </p:nvPr>
        </p:nvSpPr>
        <p:spPr>
          <a:xfrm>
            <a:off x="6095999" y="612037"/>
            <a:ext cx="5897218" cy="884238"/>
          </a:xfrm>
        </p:spPr>
        <p:txBody>
          <a:bodyPr lIns="91440" rIns="91440" rtlCol="0" anchor="t">
            <a:noAutofit/>
          </a:bodyPr>
          <a:lstStyle>
            <a:lvl1pPr algn="l">
              <a:lnSpc>
                <a:spcPct val="150000"/>
              </a:lnSpc>
              <a:spcBef>
                <a:spcPts val="1000"/>
              </a:spcBef>
              <a:defRPr sz="3200">
                <a:solidFill>
                  <a:schemeClr val="tx1"/>
                </a:solidFill>
              </a:defRPr>
            </a:lvl1pPr>
          </a:lstStyle>
          <a:p>
            <a:pPr rtl="0"/>
            <a:r>
              <a:rPr lang="nl-NL" noProof="0"/>
              <a:t>Klik om de titelstijl van het model te bewerken</a:t>
            </a:r>
          </a:p>
        </p:txBody>
      </p:sp>
      <p:sp>
        <p:nvSpPr>
          <p:cNvPr id="2" name="Rechthoek 1">
            <a:extLst>
              <a:ext uri="{FF2B5EF4-FFF2-40B4-BE49-F238E27FC236}">
                <a16:creationId xmlns:a16="http://schemas.microsoft.com/office/drawing/2014/main" id="{016A7FA3-8C13-4E5A-88C4-4357C8ACD73E}"/>
              </a:ext>
              <a:ext uri="{C183D7F6-B498-43B3-948B-1728B52AA6E4}">
                <adec:decorative xmlns:adec="http://schemas.microsoft.com/office/drawing/2017/decorative" val="1"/>
              </a:ext>
            </a:extLst>
          </p:cNvPr>
          <p:cNvSpPr/>
          <p:nvPr userDrawn="1"/>
        </p:nvSpPr>
        <p:spPr>
          <a:xfrm>
            <a:off x="6107044"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Tree>
    <p:extLst>
      <p:ext uri="{BB962C8B-B14F-4D97-AF65-F5344CB8AC3E}">
        <p14:creationId xmlns:p14="http://schemas.microsoft.com/office/powerpoint/2010/main" val="371319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sluiting">
    <p:bg>
      <p:bgRef idx="1001">
        <a:schemeClr val="bg1"/>
      </p:bgRef>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E635FD8-712D-4EE2-A5B6-3DD8DE9C25E9}"/>
              </a:ext>
            </a:extLst>
          </p:cNvPr>
          <p:cNvSpPr>
            <a:spLocks noGrp="1"/>
          </p:cNvSpPr>
          <p:nvPr>
            <p:ph type="pic" sz="quarter" idx="10" hasCustomPrompt="1"/>
          </p:nvPr>
        </p:nvSpPr>
        <p:spPr>
          <a:xfrm>
            <a:off x="0" y="0"/>
            <a:ext cx="12192000" cy="6858000"/>
          </a:xfrm>
        </p:spPr>
        <p:txBody>
          <a:bodyPr rtlCol="0"/>
          <a:lstStyle>
            <a:lvl1pPr marL="0" indent="0" algn="ctr">
              <a:buNone/>
              <a:defRPr/>
            </a:lvl1pPr>
          </a:lstStyle>
          <a:p>
            <a:pPr rtl="0"/>
            <a:r>
              <a:rPr lang="nl-NL" noProof="0"/>
              <a:t>Klik op pictogram om afbeelding toe te voegen</a:t>
            </a:r>
          </a:p>
        </p:txBody>
      </p:sp>
      <p:sp>
        <p:nvSpPr>
          <p:cNvPr id="6" name="Titel 5">
            <a:extLst>
              <a:ext uri="{FF2B5EF4-FFF2-40B4-BE49-F238E27FC236}">
                <a16:creationId xmlns:a16="http://schemas.microsoft.com/office/drawing/2014/main" id="{D9074D0F-754F-4F2C-A410-F222D2D2346E}"/>
              </a:ext>
            </a:extLst>
          </p:cNvPr>
          <p:cNvSpPr>
            <a:spLocks noGrp="1"/>
          </p:cNvSpPr>
          <p:nvPr>
            <p:ph type="title" idx="4294967295" hasCustomPrompt="1"/>
          </p:nvPr>
        </p:nvSpPr>
        <p:spPr>
          <a:xfrm>
            <a:off x="702365" y="1660810"/>
            <a:ext cx="10787270" cy="830649"/>
          </a:xfrm>
        </p:spPr>
        <p:txBody>
          <a:bodyPr rtlCol="0">
            <a:noAutofit/>
          </a:bodyPr>
          <a:lstStyle/>
          <a:p>
            <a:pPr rtl="0"/>
            <a:r>
              <a:rPr lang="nl-NL" sz="4000" spc="300" noProof="0"/>
              <a:t>Klik om de titelstijl van het model te bewerken</a:t>
            </a:r>
          </a:p>
        </p:txBody>
      </p:sp>
      <p:sp>
        <p:nvSpPr>
          <p:cNvPr id="14" name="Tijdelijke aanduiding voor tekst 13">
            <a:extLst>
              <a:ext uri="{FF2B5EF4-FFF2-40B4-BE49-F238E27FC236}">
                <a16:creationId xmlns:a16="http://schemas.microsoft.com/office/drawing/2014/main" id="{F80209DF-C4D9-43B8-AA05-F53619153042}"/>
              </a:ext>
            </a:extLst>
          </p:cNvPr>
          <p:cNvSpPr>
            <a:spLocks noGrp="1"/>
          </p:cNvSpPr>
          <p:nvPr>
            <p:ph type="body" sz="quarter" idx="12" hasCustomPrompt="1"/>
          </p:nvPr>
        </p:nvSpPr>
        <p:spPr>
          <a:xfrm>
            <a:off x="3512343" y="5137992"/>
            <a:ext cx="5167313"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marL="0" indent="0" algn="ctr">
              <a:buNone/>
              <a:defRPr sz="1800" spc="300">
                <a:solidFill>
                  <a:schemeClr val="tx1"/>
                </a:solidFill>
              </a:defRPr>
            </a:lvl1pPr>
            <a:lvl2pPr marL="457200" indent="0">
              <a:buNone/>
              <a:defRPr/>
            </a:lvl2pPr>
          </a:lstStyle>
          <a:p>
            <a:pPr lvl="0" rtl="0"/>
            <a:r>
              <a:rPr lang="nl-NL" noProof="0"/>
              <a:t>KLIK OM DE TEKSTSTIJLEN VAN HET MODEL TE BEWERKEN</a:t>
            </a:r>
          </a:p>
        </p:txBody>
      </p:sp>
      <p:sp>
        <p:nvSpPr>
          <p:cNvPr id="31" name="Tijdelijke aanduiding voor tekst 13">
            <a:extLst>
              <a:ext uri="{FF2B5EF4-FFF2-40B4-BE49-F238E27FC236}">
                <a16:creationId xmlns:a16="http://schemas.microsoft.com/office/drawing/2014/main" id="{1D89734B-03E0-4ADE-8F62-C819F3E976D5}"/>
              </a:ext>
            </a:extLst>
          </p:cNvPr>
          <p:cNvSpPr>
            <a:spLocks noGrp="1"/>
          </p:cNvSpPr>
          <p:nvPr>
            <p:ph type="body" sz="quarter" idx="16" hasCustomPrompt="1"/>
          </p:nvPr>
        </p:nvSpPr>
        <p:spPr>
          <a:xfrm>
            <a:off x="588194" y="3903126"/>
            <a:ext cx="3064668"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nl-NL" noProof="0"/>
              <a:t>KLIK OM TE BEWERKEN</a:t>
            </a:r>
          </a:p>
        </p:txBody>
      </p:sp>
      <p:sp>
        <p:nvSpPr>
          <p:cNvPr id="32" name="Tijdelijke aanduiding voor tekst 13">
            <a:extLst>
              <a:ext uri="{FF2B5EF4-FFF2-40B4-BE49-F238E27FC236}">
                <a16:creationId xmlns:a16="http://schemas.microsoft.com/office/drawing/2014/main" id="{85971F4D-8B59-4B3E-9169-64E0EF1BA85F}"/>
              </a:ext>
            </a:extLst>
          </p:cNvPr>
          <p:cNvSpPr>
            <a:spLocks noGrp="1"/>
          </p:cNvSpPr>
          <p:nvPr>
            <p:ph type="body" sz="quarter" idx="17" hasCustomPrompt="1"/>
          </p:nvPr>
        </p:nvSpPr>
        <p:spPr>
          <a:xfrm>
            <a:off x="4563664" y="3893330"/>
            <a:ext cx="3064668"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nl-NL" noProof="0"/>
              <a:t>klik om te bewerken</a:t>
            </a:r>
          </a:p>
        </p:txBody>
      </p:sp>
      <p:sp>
        <p:nvSpPr>
          <p:cNvPr id="33" name="Tijdelijke aanduiding voor tekst 13">
            <a:extLst>
              <a:ext uri="{FF2B5EF4-FFF2-40B4-BE49-F238E27FC236}">
                <a16:creationId xmlns:a16="http://schemas.microsoft.com/office/drawing/2014/main" id="{90B19777-E2ED-419C-B486-857117FD081B}"/>
              </a:ext>
            </a:extLst>
          </p:cNvPr>
          <p:cNvSpPr>
            <a:spLocks noGrp="1"/>
          </p:cNvSpPr>
          <p:nvPr>
            <p:ph type="body" sz="quarter" idx="18" hasCustomPrompt="1"/>
          </p:nvPr>
        </p:nvSpPr>
        <p:spPr>
          <a:xfrm>
            <a:off x="8539138" y="3903126"/>
            <a:ext cx="3064668"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nl-NL" noProof="0"/>
              <a:t>klik om te bewerken</a:t>
            </a:r>
          </a:p>
        </p:txBody>
      </p:sp>
      <p:sp>
        <p:nvSpPr>
          <p:cNvPr id="34" name="Tijdelijke aanduiding voor online afbeelding 33">
            <a:extLst>
              <a:ext uri="{FF2B5EF4-FFF2-40B4-BE49-F238E27FC236}">
                <a16:creationId xmlns:a16="http://schemas.microsoft.com/office/drawing/2014/main" id="{1A58EB44-F532-4998-B316-61C738C37BF5}"/>
              </a:ext>
            </a:extLst>
          </p:cNvPr>
          <p:cNvSpPr>
            <a:spLocks noGrp="1"/>
          </p:cNvSpPr>
          <p:nvPr>
            <p:ph type="clipArt" sz="quarter" idx="19" hasCustomPrompt="1"/>
          </p:nvPr>
        </p:nvSpPr>
        <p:spPr>
          <a:xfrm>
            <a:off x="1754768" y="3098985"/>
            <a:ext cx="731520" cy="731520"/>
          </a:xfrm>
        </p:spPr>
        <p:txBody>
          <a:bodyPr rtlCol="0">
            <a:noAutofit/>
          </a:bodyPr>
          <a:lstStyle>
            <a:lvl1pPr marL="0" indent="0">
              <a:buNone/>
              <a:defRPr/>
            </a:lvl1pPr>
          </a:lstStyle>
          <a:p>
            <a:pPr rtl="0"/>
            <a:r>
              <a:rPr lang="nl-NL" noProof="0"/>
              <a:t>Pictogram</a:t>
            </a:r>
          </a:p>
        </p:txBody>
      </p:sp>
      <p:sp>
        <p:nvSpPr>
          <p:cNvPr id="35" name="Tijdelijke aanduiding voor online afbeelding 33">
            <a:extLst>
              <a:ext uri="{FF2B5EF4-FFF2-40B4-BE49-F238E27FC236}">
                <a16:creationId xmlns:a16="http://schemas.microsoft.com/office/drawing/2014/main" id="{33763C3C-3545-40BD-9B2C-DC4C0E4CE819}"/>
              </a:ext>
            </a:extLst>
          </p:cNvPr>
          <p:cNvSpPr>
            <a:spLocks noGrp="1"/>
          </p:cNvSpPr>
          <p:nvPr>
            <p:ph type="clipArt" sz="quarter" idx="20" hasCustomPrompt="1"/>
          </p:nvPr>
        </p:nvSpPr>
        <p:spPr>
          <a:xfrm>
            <a:off x="5730240" y="3098985"/>
            <a:ext cx="731520" cy="731520"/>
          </a:xfrm>
        </p:spPr>
        <p:txBody>
          <a:bodyPr rtlCol="0">
            <a:noAutofit/>
          </a:bodyPr>
          <a:lstStyle>
            <a:lvl1pPr marL="0" indent="0">
              <a:buNone/>
              <a:defRPr/>
            </a:lvl1pPr>
          </a:lstStyle>
          <a:p>
            <a:pPr rtl="0"/>
            <a:r>
              <a:rPr lang="nl-NL" noProof="0"/>
              <a:t>Pictogram</a:t>
            </a:r>
          </a:p>
        </p:txBody>
      </p:sp>
      <p:sp>
        <p:nvSpPr>
          <p:cNvPr id="36" name="Tijdelijke aanduiding voor online afbeelding 33">
            <a:extLst>
              <a:ext uri="{FF2B5EF4-FFF2-40B4-BE49-F238E27FC236}">
                <a16:creationId xmlns:a16="http://schemas.microsoft.com/office/drawing/2014/main" id="{1C5D3777-17F3-4225-8C52-2EF1DB4FD54A}"/>
              </a:ext>
            </a:extLst>
          </p:cNvPr>
          <p:cNvSpPr>
            <a:spLocks noGrp="1"/>
          </p:cNvSpPr>
          <p:nvPr>
            <p:ph type="clipArt" sz="quarter" idx="21" hasCustomPrompt="1"/>
          </p:nvPr>
        </p:nvSpPr>
        <p:spPr>
          <a:xfrm>
            <a:off x="9705712" y="3098985"/>
            <a:ext cx="731520" cy="731520"/>
          </a:xfrm>
        </p:spPr>
        <p:txBody>
          <a:bodyPr rtlCol="0">
            <a:noAutofit/>
          </a:bodyPr>
          <a:lstStyle>
            <a:lvl1pPr marL="0" indent="0">
              <a:buNone/>
              <a:defRPr/>
            </a:lvl1pPr>
          </a:lstStyle>
          <a:p>
            <a:pPr rtl="0"/>
            <a:r>
              <a:rPr lang="nl-NL" noProof="0"/>
              <a:t>Pictogram</a:t>
            </a:r>
          </a:p>
        </p:txBody>
      </p:sp>
    </p:spTree>
    <p:extLst>
      <p:ext uri="{BB962C8B-B14F-4D97-AF65-F5344CB8AC3E}">
        <p14:creationId xmlns:p14="http://schemas.microsoft.com/office/powerpoint/2010/main" val="31737403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hthoek 7"/>
          <p:cNvSpPr/>
          <p:nvPr userDrawn="1"/>
        </p:nvSpPr>
        <p:spPr>
          <a:xfrm>
            <a:off x="7875374" y="156520"/>
            <a:ext cx="4201297" cy="650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2389717" y="4800601"/>
            <a:ext cx="7315200" cy="566739"/>
          </a:xfrm>
          <a:prstGeom prst="rect">
            <a:avLst/>
          </a:prstGeom>
        </p:spPr>
        <p:txBody>
          <a:bodyPr lIns="91424" tIns="45712" rIns="91424" bIns="45712"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lIns="91424" tIns="45712" rIns="91424" bIns="45712"/>
          <a:lstStyle>
            <a:lvl1pPr marL="0" indent="0">
              <a:buNone/>
              <a:defRPr sz="4267"/>
            </a:lvl1pPr>
            <a:lvl2pPr marL="609477" indent="0">
              <a:buNone/>
              <a:defRPr sz="3733"/>
            </a:lvl2pPr>
            <a:lvl3pPr marL="1218955" indent="0">
              <a:buNone/>
              <a:defRPr sz="3200"/>
            </a:lvl3pPr>
            <a:lvl4pPr marL="1828432" indent="0">
              <a:buNone/>
              <a:defRPr sz="2667"/>
            </a:lvl4pPr>
            <a:lvl5pPr marL="2437908" indent="0">
              <a:buNone/>
              <a:defRPr sz="2667"/>
            </a:lvl5pPr>
            <a:lvl6pPr marL="3047385" indent="0">
              <a:buNone/>
              <a:defRPr sz="2667"/>
            </a:lvl6pPr>
            <a:lvl7pPr marL="3656863" indent="0">
              <a:buNone/>
              <a:defRPr sz="2667"/>
            </a:lvl7pPr>
            <a:lvl8pPr marL="4266339" indent="0">
              <a:buNone/>
              <a:defRPr sz="2667"/>
            </a:lvl8pPr>
            <a:lvl9pPr marL="4875817" indent="0">
              <a:buNone/>
              <a:defRPr sz="2667"/>
            </a:lvl9pPr>
          </a:lstStyle>
          <a:p>
            <a:endParaRPr lang="en-US"/>
          </a:p>
        </p:txBody>
      </p:sp>
      <p:sp>
        <p:nvSpPr>
          <p:cNvPr id="4" name="Text Placeholder 3"/>
          <p:cNvSpPr>
            <a:spLocks noGrp="1"/>
          </p:cNvSpPr>
          <p:nvPr>
            <p:ph type="body" sz="half" idx="2"/>
          </p:nvPr>
        </p:nvSpPr>
        <p:spPr>
          <a:xfrm>
            <a:off x="2389717" y="5367346"/>
            <a:ext cx="7315200" cy="804863"/>
          </a:xfrm>
          <a:prstGeom prst="rect">
            <a:avLst/>
          </a:prstGeom>
        </p:spPr>
        <p:txBody>
          <a:bodyPr lIns="91424" tIns="45712" rIns="91424" bIns="45712"/>
          <a:lstStyle>
            <a:lvl1pPr marL="0" indent="0">
              <a:buNone/>
              <a:defRPr sz="1867"/>
            </a:lvl1pPr>
            <a:lvl2pPr marL="609477" indent="0">
              <a:buNone/>
              <a:defRPr sz="1600"/>
            </a:lvl2pPr>
            <a:lvl3pPr marL="1218955" indent="0">
              <a:buNone/>
              <a:defRPr sz="1333"/>
            </a:lvl3pPr>
            <a:lvl4pPr marL="1828432" indent="0">
              <a:buNone/>
              <a:defRPr sz="1200"/>
            </a:lvl4pPr>
            <a:lvl5pPr marL="2437908" indent="0">
              <a:buNone/>
              <a:defRPr sz="1200"/>
            </a:lvl5pPr>
            <a:lvl6pPr marL="3047385" indent="0">
              <a:buNone/>
              <a:defRPr sz="1200"/>
            </a:lvl6pPr>
            <a:lvl7pPr marL="3656863" indent="0">
              <a:buNone/>
              <a:defRPr sz="1200"/>
            </a:lvl7pPr>
            <a:lvl8pPr marL="4266339" indent="0">
              <a:buNone/>
              <a:defRPr sz="1200"/>
            </a:lvl8pPr>
            <a:lvl9pPr marL="48758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72195189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hthoek 6"/>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lIns="91424" tIns="45712" rIns="91424"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26271131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Content + Footer">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E9711356-8438-FB42-8BAB-5AD89125C9DD}"/>
              </a:ext>
            </a:extLst>
          </p:cNvPr>
          <p:cNvSpPr>
            <a:spLocks noGrp="1"/>
          </p:cNvSpPr>
          <p:nvPr>
            <p:ph type="title"/>
          </p:nvPr>
        </p:nvSpPr>
        <p:spPr>
          <a:xfrm>
            <a:off x="838200" y="344965"/>
            <a:ext cx="10515600" cy="479001"/>
          </a:xfrm>
        </p:spPr>
        <p:txBody>
          <a:bodyPr/>
          <a:lstStyle>
            <a:lvl1pPr>
              <a:defRPr/>
            </a:lvl1pPr>
          </a:lstStyle>
          <a:p>
            <a:r>
              <a:rPr lang="en-CA" noProof="0"/>
              <a:t>Click to edit Master title style</a:t>
            </a:r>
          </a:p>
        </p:txBody>
      </p:sp>
      <p:sp>
        <p:nvSpPr>
          <p:cNvPr id="5" name="Espace réservé du contenu 12">
            <a:extLst>
              <a:ext uri="{FF2B5EF4-FFF2-40B4-BE49-F238E27FC236}">
                <a16:creationId xmlns:a16="http://schemas.microsoft.com/office/drawing/2014/main" id="{0BB089F4-6A23-C347-B275-5FFB24DD1070}"/>
              </a:ext>
            </a:extLst>
          </p:cNvPr>
          <p:cNvSpPr>
            <a:spLocks noGrp="1"/>
          </p:cNvSpPr>
          <p:nvPr>
            <p:ph sz="quarter" idx="15"/>
          </p:nvPr>
        </p:nvSpPr>
        <p:spPr>
          <a:xfrm>
            <a:off x="838200" y="1081549"/>
            <a:ext cx="10515600" cy="5083279"/>
          </a:xfrm>
          <a:prstGeom prst="rect">
            <a:avLst/>
          </a:prstGeom>
        </p:spPr>
        <p:txBody>
          <a:bodyPr/>
          <a:lstStyle>
            <a:lvl1pPr>
              <a:defRPr/>
            </a:lvl1pPr>
            <a:lvl2pPr>
              <a:defRPr sz="2000"/>
            </a:lvl2pPr>
            <a:lvl3pPr>
              <a:defRPr sz="1800"/>
            </a:lvl3pPr>
            <a:lvl4pPr>
              <a:defRPr sz="1600"/>
            </a:lvl4pPr>
          </a:lstStyle>
          <a:p>
            <a:endParaRPr lang="fr-FR"/>
          </a:p>
          <a:p>
            <a:pPr lvl="1"/>
            <a:r>
              <a:rPr lang="fr-FR"/>
              <a:t>Click to </a:t>
            </a:r>
            <a:r>
              <a:rPr lang="fr-FR" err="1"/>
              <a:t>edit</a:t>
            </a:r>
            <a:r>
              <a:rPr lang="fr-FR"/>
              <a:t> Master </a:t>
            </a:r>
            <a:r>
              <a:rPr lang="fr-FR" err="1"/>
              <a:t>Text</a:t>
            </a:r>
            <a:r>
              <a:rPr lang="fr-FR"/>
              <a:t> style</a:t>
            </a:r>
          </a:p>
          <a:p>
            <a:pPr lvl="2"/>
            <a:endParaRPr lang="fr-FR"/>
          </a:p>
          <a:p>
            <a:pPr lvl="3"/>
            <a:endParaRPr lang="fr-FR"/>
          </a:p>
        </p:txBody>
      </p:sp>
    </p:spTree>
    <p:extLst>
      <p:ext uri="{BB962C8B-B14F-4D97-AF65-F5344CB8AC3E}">
        <p14:creationId xmlns:p14="http://schemas.microsoft.com/office/powerpoint/2010/main" val="370742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iste à puces - EN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Espace réservé du contenu 5"/>
          <p:cNvSpPr>
            <a:spLocks noGrp="1"/>
          </p:cNvSpPr>
          <p:nvPr>
            <p:ph sz="quarter" idx="12" hasCustomPrompt="1"/>
          </p:nvPr>
        </p:nvSpPr>
        <p:spPr>
          <a:xfrm>
            <a:off x="624421" y="1701801"/>
            <a:ext cx="10943167" cy="4032251"/>
          </a:xfrm>
          <a:prstGeom prst="rect">
            <a:avLst/>
          </a:prstGeom>
        </p:spPr>
        <p:txBody>
          <a:bodyPr/>
          <a:lstStyle>
            <a:lvl1pPr>
              <a:buFontTx/>
              <a:buBlip>
                <a:blip r:embed="rId3"/>
              </a:buBlip>
              <a:defRPr sz="2667">
                <a:solidFill>
                  <a:schemeClr val="tx1"/>
                </a:solidFill>
                <a:latin typeface="Segoe UI Semibold" panose="020B0702040204020203" pitchFamily="34" charset="0"/>
                <a:cs typeface="Segoe UI Semibold" panose="020B0702040204020203" pitchFamily="34" charset="0"/>
              </a:defRPr>
            </a:lvl1pPr>
            <a:lvl2pPr>
              <a:defRPr sz="2400">
                <a:solidFill>
                  <a:schemeClr val="tx1">
                    <a:lumMod val="50000"/>
                    <a:lumOff val="50000"/>
                  </a:schemeClr>
                </a:solidFill>
                <a:latin typeface="Segoe UI Light" panose="020B0502040204020203" pitchFamily="34" charset="0"/>
                <a:cs typeface="Segoe UI Light" panose="020B0502040204020203" pitchFamily="34" charset="0"/>
              </a:defRPr>
            </a:lvl2pPr>
            <a:lvl3pPr>
              <a:defRPr sz="2400">
                <a:solidFill>
                  <a:schemeClr val="tx1">
                    <a:lumMod val="50000"/>
                    <a:lumOff val="50000"/>
                  </a:schemeClr>
                </a:solidFill>
                <a:latin typeface="Segoe UI Light" panose="020B0502040204020203" pitchFamily="34" charset="0"/>
                <a:cs typeface="Segoe UI Light" panose="020B0502040204020203" pitchFamily="34" charset="0"/>
              </a:defRPr>
            </a:lvl3pPr>
            <a:lvl4pPr>
              <a:defRPr sz="2400">
                <a:solidFill>
                  <a:schemeClr val="tx1">
                    <a:lumMod val="50000"/>
                    <a:lumOff val="50000"/>
                  </a:schemeClr>
                </a:solidFill>
                <a:latin typeface="Segoe UI Light" panose="020B0502040204020203" pitchFamily="34" charset="0"/>
                <a:cs typeface="Segoe UI Light" panose="020B0502040204020203" pitchFamily="34" charset="0"/>
              </a:defRPr>
            </a:lvl4pPr>
            <a:lvl5pPr>
              <a:defRPr sz="2400">
                <a:solidFill>
                  <a:schemeClr val="tx1">
                    <a:lumMod val="50000"/>
                    <a:lumOff val="50000"/>
                  </a:schemeClr>
                </a:solidFill>
                <a:latin typeface="Segoe UI Light" panose="020B0502040204020203" pitchFamily="34" charset="0"/>
                <a:cs typeface="Segoe UI Light" panose="020B0502040204020203" pitchFamily="34" charset="0"/>
              </a:defRPr>
            </a:lvl5pPr>
          </a:lstStyle>
          <a:p>
            <a:pPr lvl="0"/>
            <a:r>
              <a:rPr lang="fr-FR" dirty="0"/>
              <a:t>Liste à puce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Sous-titre 2"/>
          <p:cNvSpPr>
            <a:spLocks noGrp="1"/>
          </p:cNvSpPr>
          <p:nvPr>
            <p:ph type="subTitle" idx="1" hasCustomPrompt="1"/>
          </p:nvPr>
        </p:nvSpPr>
        <p:spPr>
          <a:xfrm>
            <a:off x="0" y="404664"/>
            <a:ext cx="12192000" cy="459432"/>
          </a:xfrm>
          <a:prstGeom prst="rect">
            <a:avLst/>
          </a:prstGeom>
        </p:spPr>
        <p:txBody>
          <a:bodyPr/>
          <a:lstStyle>
            <a:lvl1pPr marL="0" indent="0" algn="ctr">
              <a:buNone/>
              <a:defRPr sz="3733" b="1" baseline="0">
                <a:solidFill>
                  <a:schemeClr val="tx1"/>
                </a:solidFill>
                <a:latin typeface="Segoe UI Semibold" panose="020B0702040204020203" pitchFamily="34" charset="0"/>
                <a:cs typeface="Segoe UI Semibold" panose="020B07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Titre de la diapo</a:t>
            </a:r>
          </a:p>
        </p:txBody>
      </p:sp>
    </p:spTree>
    <p:extLst>
      <p:ext uri="{BB962C8B-B14F-4D97-AF65-F5344CB8AC3E}">
        <p14:creationId xmlns:p14="http://schemas.microsoft.com/office/powerpoint/2010/main" val="3015916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a:prstGeom prst="rect">
            <a:avLst/>
          </a:prstGeom>
        </p:spPr>
        <p:txBody>
          <a:bodyPr lIns="91424" tIns="45712" rIns="91424" bIns="45712"/>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lIns="91424" tIns="45712" rIns="91424" bIns="45712"/>
          <a:lstStyle>
            <a:lvl1pPr marL="0" indent="0" algn="ctr">
              <a:buNone/>
              <a:defRPr>
                <a:solidFill>
                  <a:schemeClr val="tx1">
                    <a:tint val="75000"/>
                  </a:schemeClr>
                </a:solidFill>
              </a:defRPr>
            </a:lvl1pPr>
            <a:lvl2pPr marL="609477" indent="0" algn="ctr">
              <a:buNone/>
              <a:defRPr>
                <a:solidFill>
                  <a:schemeClr val="tx1">
                    <a:tint val="75000"/>
                  </a:schemeClr>
                </a:solidFill>
              </a:defRPr>
            </a:lvl2pPr>
            <a:lvl3pPr marL="1218955" indent="0" algn="ctr">
              <a:buNone/>
              <a:defRPr>
                <a:solidFill>
                  <a:schemeClr val="tx1">
                    <a:tint val="75000"/>
                  </a:schemeClr>
                </a:solidFill>
              </a:defRPr>
            </a:lvl3pPr>
            <a:lvl4pPr marL="1828432" indent="0" algn="ctr">
              <a:buNone/>
              <a:defRPr>
                <a:solidFill>
                  <a:schemeClr val="tx1">
                    <a:tint val="75000"/>
                  </a:schemeClr>
                </a:solidFill>
              </a:defRPr>
            </a:lvl4pPr>
            <a:lvl5pPr marL="2437908" indent="0" algn="ctr">
              <a:buNone/>
              <a:defRPr>
                <a:solidFill>
                  <a:schemeClr val="tx1">
                    <a:tint val="75000"/>
                  </a:schemeClr>
                </a:solidFill>
              </a:defRPr>
            </a:lvl5pPr>
            <a:lvl6pPr marL="3047385" indent="0" algn="ctr">
              <a:buNone/>
              <a:defRPr>
                <a:solidFill>
                  <a:schemeClr val="tx1">
                    <a:tint val="75000"/>
                  </a:schemeClr>
                </a:solidFill>
              </a:defRPr>
            </a:lvl6pPr>
            <a:lvl7pPr marL="3656863" indent="0" algn="ctr">
              <a:buNone/>
              <a:defRPr>
                <a:solidFill>
                  <a:schemeClr val="tx1">
                    <a:tint val="75000"/>
                  </a:schemeClr>
                </a:solidFill>
              </a:defRPr>
            </a:lvl7pPr>
            <a:lvl8pPr marL="4266339" indent="0" algn="ctr">
              <a:buNone/>
              <a:defRPr>
                <a:solidFill>
                  <a:schemeClr val="tx1">
                    <a:tint val="75000"/>
                  </a:schemeClr>
                </a:solidFill>
              </a:defRPr>
            </a:lvl8pPr>
            <a:lvl9pPr marL="48758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393060815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a:prstGeom prst="rect">
            <a:avLst/>
          </a:prstGeom>
        </p:spPr>
        <p:txBody>
          <a:bodyPr lIns="91424" tIns="45712" rIns="91424" bIns="45712"/>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lIns="91424" tIns="45712" rIns="91424" bIns="45712"/>
          <a:lstStyle>
            <a:lvl1pPr marL="0" indent="0" algn="ctr">
              <a:buNone/>
              <a:defRPr>
                <a:solidFill>
                  <a:schemeClr val="tx1">
                    <a:tint val="75000"/>
                  </a:schemeClr>
                </a:solidFill>
              </a:defRPr>
            </a:lvl1pPr>
            <a:lvl2pPr marL="609477" indent="0" algn="ctr">
              <a:buNone/>
              <a:defRPr>
                <a:solidFill>
                  <a:schemeClr val="tx1">
                    <a:tint val="75000"/>
                  </a:schemeClr>
                </a:solidFill>
              </a:defRPr>
            </a:lvl2pPr>
            <a:lvl3pPr marL="1218955" indent="0" algn="ctr">
              <a:buNone/>
              <a:defRPr>
                <a:solidFill>
                  <a:schemeClr val="tx1">
                    <a:tint val="75000"/>
                  </a:schemeClr>
                </a:solidFill>
              </a:defRPr>
            </a:lvl3pPr>
            <a:lvl4pPr marL="1828432" indent="0" algn="ctr">
              <a:buNone/>
              <a:defRPr>
                <a:solidFill>
                  <a:schemeClr val="tx1">
                    <a:tint val="75000"/>
                  </a:schemeClr>
                </a:solidFill>
              </a:defRPr>
            </a:lvl4pPr>
            <a:lvl5pPr marL="2437908" indent="0" algn="ctr">
              <a:buNone/>
              <a:defRPr>
                <a:solidFill>
                  <a:schemeClr val="tx1">
                    <a:tint val="75000"/>
                  </a:schemeClr>
                </a:solidFill>
              </a:defRPr>
            </a:lvl5pPr>
            <a:lvl6pPr marL="3047385" indent="0" algn="ctr">
              <a:buNone/>
              <a:defRPr>
                <a:solidFill>
                  <a:schemeClr val="tx1">
                    <a:tint val="75000"/>
                  </a:schemeClr>
                </a:solidFill>
              </a:defRPr>
            </a:lvl6pPr>
            <a:lvl7pPr marL="3656863" indent="0" algn="ctr">
              <a:buNone/>
              <a:defRPr>
                <a:solidFill>
                  <a:schemeClr val="tx1">
                    <a:tint val="75000"/>
                  </a:schemeClr>
                </a:solidFill>
              </a:defRPr>
            </a:lvl7pPr>
            <a:lvl8pPr marL="4266339" indent="0" algn="ctr">
              <a:buNone/>
              <a:defRPr>
                <a:solidFill>
                  <a:schemeClr val="tx1">
                    <a:tint val="75000"/>
                  </a:schemeClr>
                </a:solidFill>
              </a:defRPr>
            </a:lvl8pPr>
            <a:lvl9pPr marL="48758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235105867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hthoek 6"/>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lIns="91424" tIns="45712" rIns="91424"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12132790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1"/>
            <a:ext cx="10363200" cy="1362075"/>
          </a:xfrm>
          <a:prstGeom prst="rect">
            <a:avLst/>
          </a:prstGeom>
        </p:spPr>
        <p:txBody>
          <a:bodyPr lIns="91424" tIns="45712" rIns="91424" bIns="45712"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7" y="2906716"/>
            <a:ext cx="10363200" cy="1500187"/>
          </a:xfrm>
          <a:prstGeom prst="rect">
            <a:avLst/>
          </a:prstGeom>
        </p:spPr>
        <p:txBody>
          <a:bodyPr lIns="91424" tIns="45712" rIns="91424" bIns="45712" anchor="b"/>
          <a:lstStyle>
            <a:lvl1pPr marL="0" indent="0">
              <a:buNone/>
              <a:defRPr sz="2667">
                <a:solidFill>
                  <a:schemeClr val="tx1">
                    <a:tint val="75000"/>
                  </a:schemeClr>
                </a:solidFill>
              </a:defRPr>
            </a:lvl1pPr>
            <a:lvl2pPr marL="609477" indent="0">
              <a:buNone/>
              <a:defRPr sz="2400">
                <a:solidFill>
                  <a:schemeClr val="tx1">
                    <a:tint val="75000"/>
                  </a:schemeClr>
                </a:solidFill>
              </a:defRPr>
            </a:lvl2pPr>
            <a:lvl3pPr marL="1218955" indent="0">
              <a:buNone/>
              <a:defRPr sz="2133">
                <a:solidFill>
                  <a:schemeClr val="tx1">
                    <a:tint val="75000"/>
                  </a:schemeClr>
                </a:solidFill>
              </a:defRPr>
            </a:lvl3pPr>
            <a:lvl4pPr marL="1828432" indent="0">
              <a:buNone/>
              <a:defRPr sz="1867">
                <a:solidFill>
                  <a:schemeClr val="tx1">
                    <a:tint val="75000"/>
                  </a:schemeClr>
                </a:solidFill>
              </a:defRPr>
            </a:lvl4pPr>
            <a:lvl5pPr marL="2437908" indent="0">
              <a:buNone/>
              <a:defRPr sz="1867">
                <a:solidFill>
                  <a:schemeClr val="tx1">
                    <a:tint val="75000"/>
                  </a:schemeClr>
                </a:solidFill>
              </a:defRPr>
            </a:lvl5pPr>
            <a:lvl6pPr marL="3047385" indent="0">
              <a:buNone/>
              <a:defRPr sz="1867">
                <a:solidFill>
                  <a:schemeClr val="tx1">
                    <a:tint val="75000"/>
                  </a:schemeClr>
                </a:solidFill>
              </a:defRPr>
            </a:lvl6pPr>
            <a:lvl7pPr marL="3656863" indent="0">
              <a:buNone/>
              <a:defRPr sz="1867">
                <a:solidFill>
                  <a:schemeClr val="tx1">
                    <a:tint val="75000"/>
                  </a:schemeClr>
                </a:solidFill>
              </a:defRPr>
            </a:lvl7pPr>
            <a:lvl8pPr marL="4266339" indent="0">
              <a:buNone/>
              <a:defRPr sz="1867">
                <a:solidFill>
                  <a:schemeClr val="tx1">
                    <a:tint val="75000"/>
                  </a:schemeClr>
                </a:solidFill>
              </a:defRPr>
            </a:lvl8pPr>
            <a:lvl9pPr marL="48758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
        <p:nvSpPr>
          <p:cNvPr id="7" name="Rechthoek 6"/>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17119147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912AA41C-A030-4521-8130-6A8E4543F277}"/>
              </a:ext>
            </a:extLst>
          </p:cNvPr>
          <p:cNvSpPr>
            <a:spLocks noGrp="1"/>
          </p:cNvSpPr>
          <p:nvPr>
            <p:ph type="pic" sz="quarter" idx="13" hasCustomPrompt="1"/>
          </p:nvPr>
        </p:nvSpPr>
        <p:spPr>
          <a:xfrm>
            <a:off x="0" y="0"/>
            <a:ext cx="6096000" cy="6858000"/>
          </a:xfrm>
          <a:prstGeom prst="parallelogram">
            <a:avLst/>
          </a:prstGeom>
          <a:effectLst/>
        </p:spPr>
        <p:txBody>
          <a:bodyPr rtlCol="0" anchor="ctr"/>
          <a:lstStyle>
            <a:lvl1pPr marL="0" indent="0" algn="ctr">
              <a:buNone/>
              <a:defRPr/>
            </a:lvl1pPr>
          </a:lstStyle>
          <a:p>
            <a:pPr rtl="0"/>
            <a:r>
              <a:rPr lang="nl-NL" noProof="0"/>
              <a:t>Klik op pictogram om afbeelding toe te voegen</a:t>
            </a:r>
          </a:p>
        </p:txBody>
      </p:sp>
      <p:sp>
        <p:nvSpPr>
          <p:cNvPr id="2" name="Titel 1">
            <a:extLst>
              <a:ext uri="{FF2B5EF4-FFF2-40B4-BE49-F238E27FC236}">
                <a16:creationId xmlns:a16="http://schemas.microsoft.com/office/drawing/2014/main" id="{7C83D428-B974-43F4-9246-0A2EECA11A5B}"/>
              </a:ext>
            </a:extLst>
          </p:cNvPr>
          <p:cNvSpPr>
            <a:spLocks noGrp="1"/>
          </p:cNvSpPr>
          <p:nvPr>
            <p:ph type="title" hasCustomPrompt="1"/>
          </p:nvPr>
        </p:nvSpPr>
        <p:spPr>
          <a:xfrm>
            <a:off x="7068819" y="642927"/>
            <a:ext cx="4846320" cy="1435947"/>
          </a:xfrm>
        </p:spPr>
        <p:txBody>
          <a:bodyPr rtlCol="0" anchor="t">
            <a:noAutofit/>
          </a:bodyPr>
          <a:lstStyle>
            <a:lvl1pPr algn="l">
              <a:lnSpc>
                <a:spcPct val="150000"/>
              </a:lnSpc>
              <a:spcBef>
                <a:spcPts val="1000"/>
              </a:spcBef>
              <a:defRPr sz="5400" baseline="0"/>
            </a:lvl1pPr>
          </a:lstStyle>
          <a:p>
            <a:pPr rtl="0"/>
            <a:r>
              <a:rPr lang="nl-NL" noProof="0"/>
              <a:t>Titel</a:t>
            </a:r>
          </a:p>
        </p:txBody>
      </p:sp>
      <p:sp>
        <p:nvSpPr>
          <p:cNvPr id="5" name="Tijdelijke aanduiding voor voettekst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nl-NL" noProof="0"/>
              <a:t>Een voettekst toevoegen</a:t>
            </a:r>
          </a:p>
        </p:txBody>
      </p:sp>
      <p:sp>
        <p:nvSpPr>
          <p:cNvPr id="6" name="Tijdelijke aanduiding voor dianumm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nl-NL" noProof="0" smtClean="0"/>
              <a:t>‹nr.›</a:t>
            </a:fld>
            <a:endParaRPr lang="nl-NL" noProof="0"/>
          </a:p>
        </p:txBody>
      </p:sp>
      <p:sp>
        <p:nvSpPr>
          <p:cNvPr id="13" name="Tijdelijke aanduiding voor tekst 12">
            <a:extLst>
              <a:ext uri="{FF2B5EF4-FFF2-40B4-BE49-F238E27FC236}">
                <a16:creationId xmlns:a16="http://schemas.microsoft.com/office/drawing/2014/main" id="{9D00A38D-CFE8-4333-B9D2-D3E7EACA4F0E}"/>
              </a:ext>
            </a:extLst>
          </p:cNvPr>
          <p:cNvSpPr>
            <a:spLocks noGrp="1"/>
          </p:cNvSpPr>
          <p:nvPr>
            <p:ph type="body" sz="quarter" idx="15" hasCustomPrompt="1"/>
          </p:nvPr>
        </p:nvSpPr>
        <p:spPr>
          <a:xfrm>
            <a:off x="7068820" y="2078875"/>
            <a:ext cx="4114800" cy="3798888"/>
          </a:xfrm>
        </p:spPr>
        <p:txBody>
          <a:bodyPr rtlCol="0">
            <a:noAutofit/>
          </a:bodyPr>
          <a:lstStyle>
            <a:lvl1pPr marL="0" indent="0">
              <a:buNone/>
              <a:defRPr sz="1800" spc="300"/>
            </a:lvl1pPr>
          </a:lstStyle>
          <a:p>
            <a:pPr lvl="0" rtl="0"/>
            <a:r>
              <a:rPr lang="nl-NL" noProof="0"/>
              <a:t>KLIK OM DE TEKSTSTIJLEN VAN HET MODEL TE BEWERKEN</a:t>
            </a:r>
          </a:p>
        </p:txBody>
      </p:sp>
      <p:sp>
        <p:nvSpPr>
          <p:cNvPr id="3" name="Rechthoek 2">
            <a:extLst>
              <a:ext uri="{FF2B5EF4-FFF2-40B4-BE49-F238E27FC236}">
                <a16:creationId xmlns:a16="http://schemas.microsoft.com/office/drawing/2014/main" id="{1AA8588E-221D-4931-A290-C5C4184435AD}"/>
              </a:ext>
              <a:ext uri="{C183D7F6-B498-43B3-948B-1728B52AA6E4}">
                <adec:decorative xmlns:adec="http://schemas.microsoft.com/office/drawing/2017/decorative" val="1"/>
              </a:ext>
            </a:extLst>
          </p:cNvPr>
          <p:cNvSpPr/>
          <p:nvPr userDrawn="1"/>
        </p:nvSpPr>
        <p:spPr>
          <a:xfrm>
            <a:off x="7068820"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Tree>
    <p:extLst>
      <p:ext uri="{BB962C8B-B14F-4D97-AF65-F5344CB8AC3E}">
        <p14:creationId xmlns:p14="http://schemas.microsoft.com/office/powerpoint/2010/main" val="1629115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hthoek 7"/>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lIns="91424" tIns="45712" rIns="91424" bIns="45712"/>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lIns="91424" tIns="45712" rIns="91424" bIns="45712"/>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834343435"/>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hthoek 9"/>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a:prstGeom prst="rect">
            <a:avLst/>
          </a:prstGeom>
        </p:spPr>
        <p:txBody>
          <a:bodyPr lIns="91424" tIns="45712" rIns="91424" bIns="45712" anchor="b"/>
          <a:lstStyle>
            <a:lvl1pPr marL="0" indent="0">
              <a:buNone/>
              <a:defRPr sz="3200" b="1"/>
            </a:lvl1pPr>
            <a:lvl2pPr marL="609477" indent="0">
              <a:buNone/>
              <a:defRPr sz="2667" b="1"/>
            </a:lvl2pPr>
            <a:lvl3pPr marL="1218955" indent="0">
              <a:buNone/>
              <a:defRPr sz="2400" b="1"/>
            </a:lvl3pPr>
            <a:lvl4pPr marL="1828432" indent="0">
              <a:buNone/>
              <a:defRPr sz="2133" b="1"/>
            </a:lvl4pPr>
            <a:lvl5pPr marL="2437908" indent="0">
              <a:buNone/>
              <a:defRPr sz="2133" b="1"/>
            </a:lvl5pPr>
            <a:lvl6pPr marL="3047385" indent="0">
              <a:buNone/>
              <a:defRPr sz="2133" b="1"/>
            </a:lvl6pPr>
            <a:lvl7pPr marL="3656863" indent="0">
              <a:buNone/>
              <a:defRPr sz="2133" b="1"/>
            </a:lvl7pPr>
            <a:lvl8pPr marL="4266339" indent="0">
              <a:buNone/>
              <a:defRPr sz="2133" b="1"/>
            </a:lvl8pPr>
            <a:lvl9pPr marL="48758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a:prstGeom prst="rect">
            <a:avLst/>
          </a:prstGeom>
        </p:spPr>
        <p:txBody>
          <a:bodyPr lIns="91424" tIns="45712" rIns="91424" bIns="45712"/>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a:prstGeom prst="rect">
            <a:avLst/>
          </a:prstGeom>
        </p:spPr>
        <p:txBody>
          <a:bodyPr lIns="91424" tIns="45712" rIns="91424" bIns="45712" anchor="b"/>
          <a:lstStyle>
            <a:lvl1pPr marL="0" indent="0">
              <a:buNone/>
              <a:defRPr sz="3200" b="1"/>
            </a:lvl1pPr>
            <a:lvl2pPr marL="609477" indent="0">
              <a:buNone/>
              <a:defRPr sz="2667" b="1"/>
            </a:lvl2pPr>
            <a:lvl3pPr marL="1218955" indent="0">
              <a:buNone/>
              <a:defRPr sz="2400" b="1"/>
            </a:lvl3pPr>
            <a:lvl4pPr marL="1828432" indent="0">
              <a:buNone/>
              <a:defRPr sz="2133" b="1"/>
            </a:lvl4pPr>
            <a:lvl5pPr marL="2437908" indent="0">
              <a:buNone/>
              <a:defRPr sz="2133" b="1"/>
            </a:lvl5pPr>
            <a:lvl6pPr marL="3047385" indent="0">
              <a:buNone/>
              <a:defRPr sz="2133" b="1"/>
            </a:lvl6pPr>
            <a:lvl7pPr marL="3656863" indent="0">
              <a:buNone/>
              <a:defRPr sz="2133" b="1"/>
            </a:lvl7pPr>
            <a:lvl8pPr marL="4266339" indent="0">
              <a:buNone/>
              <a:defRPr sz="2133" b="1"/>
            </a:lvl8pPr>
            <a:lvl9pPr marL="48758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a:prstGeom prst="rect">
            <a:avLst/>
          </a:prstGeom>
        </p:spPr>
        <p:txBody>
          <a:bodyPr lIns="91424" tIns="45712" rIns="91424" bIns="45712"/>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264476265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hthoek 5"/>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p>
            <a:r>
              <a:rPr lang="en-US"/>
              <a:t>Click to edit Master title style</a:t>
            </a:r>
          </a:p>
        </p:txBody>
      </p:sp>
      <p:sp>
        <p:nvSpPr>
          <p:cNvPr id="3" name="Date Placeholder 2"/>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306870919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
        <p:nvSpPr>
          <p:cNvPr id="5" name="Rechthoek 4"/>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152732457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hthoek 7"/>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15" y="273049"/>
            <a:ext cx="4011084" cy="1162051"/>
          </a:xfrm>
          <a:prstGeom prst="rect">
            <a:avLst/>
          </a:prstGeom>
        </p:spPr>
        <p:txBody>
          <a:bodyPr lIns="91424" tIns="45712" rIns="91424" bIns="45712"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a:prstGeom prst="rect">
            <a:avLst/>
          </a:prstGeom>
        </p:spPr>
        <p:txBody>
          <a:bodyPr lIns="91424" tIns="45712" rIns="91424" bIns="45712"/>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5" y="1435107"/>
            <a:ext cx="4011084" cy="4691063"/>
          </a:xfrm>
          <a:prstGeom prst="rect">
            <a:avLst/>
          </a:prstGeom>
        </p:spPr>
        <p:txBody>
          <a:bodyPr lIns="91424" tIns="45712" rIns="91424" bIns="45712"/>
          <a:lstStyle>
            <a:lvl1pPr marL="0" indent="0">
              <a:buNone/>
              <a:defRPr sz="1867"/>
            </a:lvl1pPr>
            <a:lvl2pPr marL="609477" indent="0">
              <a:buNone/>
              <a:defRPr sz="1600"/>
            </a:lvl2pPr>
            <a:lvl3pPr marL="1218955" indent="0">
              <a:buNone/>
              <a:defRPr sz="1333"/>
            </a:lvl3pPr>
            <a:lvl4pPr marL="1828432" indent="0">
              <a:buNone/>
              <a:defRPr sz="1200"/>
            </a:lvl4pPr>
            <a:lvl5pPr marL="2437908" indent="0">
              <a:buNone/>
              <a:defRPr sz="1200"/>
            </a:lvl5pPr>
            <a:lvl6pPr marL="3047385" indent="0">
              <a:buNone/>
              <a:defRPr sz="1200"/>
            </a:lvl6pPr>
            <a:lvl7pPr marL="3656863" indent="0">
              <a:buNone/>
              <a:defRPr sz="1200"/>
            </a:lvl7pPr>
            <a:lvl8pPr marL="4266339" indent="0">
              <a:buNone/>
              <a:defRPr sz="1200"/>
            </a:lvl8pPr>
            <a:lvl9pPr marL="48758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82787422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hthoek 7"/>
          <p:cNvSpPr/>
          <p:nvPr userDrawn="1"/>
        </p:nvSpPr>
        <p:spPr>
          <a:xfrm>
            <a:off x="7875374" y="156520"/>
            <a:ext cx="4201297" cy="650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2389717" y="4800601"/>
            <a:ext cx="7315200" cy="566739"/>
          </a:xfrm>
          <a:prstGeom prst="rect">
            <a:avLst/>
          </a:prstGeom>
        </p:spPr>
        <p:txBody>
          <a:bodyPr lIns="91424" tIns="45712" rIns="91424" bIns="45712"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lIns="91424" tIns="45712" rIns="91424" bIns="45712"/>
          <a:lstStyle>
            <a:lvl1pPr marL="0" indent="0">
              <a:buNone/>
              <a:defRPr sz="4267"/>
            </a:lvl1pPr>
            <a:lvl2pPr marL="609477" indent="0">
              <a:buNone/>
              <a:defRPr sz="3733"/>
            </a:lvl2pPr>
            <a:lvl3pPr marL="1218955" indent="0">
              <a:buNone/>
              <a:defRPr sz="3200"/>
            </a:lvl3pPr>
            <a:lvl4pPr marL="1828432" indent="0">
              <a:buNone/>
              <a:defRPr sz="2667"/>
            </a:lvl4pPr>
            <a:lvl5pPr marL="2437908" indent="0">
              <a:buNone/>
              <a:defRPr sz="2667"/>
            </a:lvl5pPr>
            <a:lvl6pPr marL="3047385" indent="0">
              <a:buNone/>
              <a:defRPr sz="2667"/>
            </a:lvl6pPr>
            <a:lvl7pPr marL="3656863" indent="0">
              <a:buNone/>
              <a:defRPr sz="2667"/>
            </a:lvl7pPr>
            <a:lvl8pPr marL="4266339" indent="0">
              <a:buNone/>
              <a:defRPr sz="2667"/>
            </a:lvl8pPr>
            <a:lvl9pPr marL="4875817" indent="0">
              <a:buNone/>
              <a:defRPr sz="2667"/>
            </a:lvl9pPr>
          </a:lstStyle>
          <a:p>
            <a:endParaRPr lang="en-US"/>
          </a:p>
        </p:txBody>
      </p:sp>
      <p:sp>
        <p:nvSpPr>
          <p:cNvPr id="4" name="Text Placeholder 3"/>
          <p:cNvSpPr>
            <a:spLocks noGrp="1"/>
          </p:cNvSpPr>
          <p:nvPr>
            <p:ph type="body" sz="half" idx="2"/>
          </p:nvPr>
        </p:nvSpPr>
        <p:spPr>
          <a:xfrm>
            <a:off x="2389717" y="5367346"/>
            <a:ext cx="7315200" cy="804863"/>
          </a:xfrm>
          <a:prstGeom prst="rect">
            <a:avLst/>
          </a:prstGeom>
        </p:spPr>
        <p:txBody>
          <a:bodyPr lIns="91424" tIns="45712" rIns="91424" bIns="45712"/>
          <a:lstStyle>
            <a:lvl1pPr marL="0" indent="0">
              <a:buNone/>
              <a:defRPr sz="1867"/>
            </a:lvl1pPr>
            <a:lvl2pPr marL="609477" indent="0">
              <a:buNone/>
              <a:defRPr sz="1600"/>
            </a:lvl2pPr>
            <a:lvl3pPr marL="1218955" indent="0">
              <a:buNone/>
              <a:defRPr sz="1333"/>
            </a:lvl3pPr>
            <a:lvl4pPr marL="1828432" indent="0">
              <a:buNone/>
              <a:defRPr sz="1200"/>
            </a:lvl4pPr>
            <a:lvl5pPr marL="2437908" indent="0">
              <a:buNone/>
              <a:defRPr sz="1200"/>
            </a:lvl5pPr>
            <a:lvl6pPr marL="3047385" indent="0">
              <a:buNone/>
              <a:defRPr sz="1200"/>
            </a:lvl6pPr>
            <a:lvl7pPr marL="3656863" indent="0">
              <a:buNone/>
              <a:defRPr sz="1200"/>
            </a:lvl7pPr>
            <a:lvl8pPr marL="4266339" indent="0">
              <a:buNone/>
              <a:defRPr sz="1200"/>
            </a:lvl8pPr>
            <a:lvl9pPr marL="48758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75146793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hthoek 6"/>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lIns="91424" tIns="45712" rIns="91424"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404626045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hthoek 6"/>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Vertical Title 1"/>
          <p:cNvSpPr>
            <a:spLocks noGrp="1"/>
          </p:cNvSpPr>
          <p:nvPr>
            <p:ph type="title" orient="vert"/>
          </p:nvPr>
        </p:nvSpPr>
        <p:spPr>
          <a:xfrm>
            <a:off x="8839200" y="274644"/>
            <a:ext cx="2743200" cy="5851525"/>
          </a:xfrm>
          <a:prstGeom prst="rect">
            <a:avLst/>
          </a:prstGeom>
        </p:spPr>
        <p:txBody>
          <a:bodyPr vert="eaVert" lIns="91424" tIns="45712" rIns="91424" bIns="45712"/>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a:prstGeom prst="rect">
            <a:avLst/>
          </a:prstGeom>
        </p:spPr>
        <p:txBody>
          <a:bodyPr vert="eaVert" lIns="91424" tIns="45712" rIns="91424"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494163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p:bg>
      <p:bgRef idx="1001">
        <a:schemeClr val="bg1"/>
      </p:bgRef>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E635FD8-712D-4EE2-A5B6-3DD8DE9C25E9}"/>
              </a:ext>
            </a:extLst>
          </p:cNvPr>
          <p:cNvSpPr>
            <a:spLocks noGrp="1"/>
          </p:cNvSpPr>
          <p:nvPr>
            <p:ph type="pic" sz="quarter" idx="10" hasCustomPrompt="1"/>
          </p:nvPr>
        </p:nvSpPr>
        <p:spPr>
          <a:xfrm>
            <a:off x="0" y="0"/>
            <a:ext cx="12192000" cy="6858000"/>
          </a:xfrm>
        </p:spPr>
        <p:txBody>
          <a:bodyPr rtlCol="0"/>
          <a:lstStyle>
            <a:lvl1pPr marL="0" indent="0" algn="ctr">
              <a:buNone/>
              <a:defRPr/>
            </a:lvl1pPr>
          </a:lstStyle>
          <a:p>
            <a:pPr rtl="0"/>
            <a:r>
              <a:rPr lang="nl-NL" noProof="0"/>
              <a:t>Klik op pictogram om afbeelding toe te voegen</a:t>
            </a:r>
          </a:p>
        </p:txBody>
      </p:sp>
      <p:sp>
        <p:nvSpPr>
          <p:cNvPr id="14" name="Tijdelijke aanduiding voor tekst 13">
            <a:extLst>
              <a:ext uri="{FF2B5EF4-FFF2-40B4-BE49-F238E27FC236}">
                <a16:creationId xmlns:a16="http://schemas.microsoft.com/office/drawing/2014/main" id="{F80209DF-C4D9-43B8-AA05-F53619153042}"/>
              </a:ext>
            </a:extLst>
          </p:cNvPr>
          <p:cNvSpPr>
            <a:spLocks noGrp="1"/>
          </p:cNvSpPr>
          <p:nvPr>
            <p:ph type="body" sz="quarter" idx="12" hasCustomPrompt="1"/>
          </p:nvPr>
        </p:nvSpPr>
        <p:spPr>
          <a:xfrm>
            <a:off x="3512343" y="5922140"/>
            <a:ext cx="5167313"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nl-NL" noProof="0"/>
              <a:t>Klik om de tekststijlen van het model te bewerken</a:t>
            </a:r>
          </a:p>
        </p:txBody>
      </p:sp>
      <p:sp>
        <p:nvSpPr>
          <p:cNvPr id="7" name="Tijdelijke aanduiding voor tekst 6">
            <a:extLst>
              <a:ext uri="{FF2B5EF4-FFF2-40B4-BE49-F238E27FC236}">
                <a16:creationId xmlns:a16="http://schemas.microsoft.com/office/drawing/2014/main" id="{758235C5-25B1-4243-9762-4AAD3C08E8BE}"/>
              </a:ext>
            </a:extLst>
          </p:cNvPr>
          <p:cNvSpPr>
            <a:spLocks noGrp="1"/>
          </p:cNvSpPr>
          <p:nvPr>
            <p:ph type="body" idx="1" hasCustomPrompt="1"/>
          </p:nvPr>
        </p:nvSpPr>
        <p:spPr>
          <a:xfrm>
            <a:off x="4038600" y="3608511"/>
            <a:ext cx="4114800"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marL="0" indent="0" algn="ctr">
              <a:buNone/>
              <a:defRPr sz="1800" cap="all" baseline="0"/>
            </a:lvl1pPr>
          </a:lstStyle>
          <a:p>
            <a:pPr rtl="0"/>
            <a:r>
              <a:rPr lang="nl-NL" spc="300" noProof="0"/>
              <a:t>JAARVERSLAG</a:t>
            </a:r>
          </a:p>
        </p:txBody>
      </p:sp>
      <p:sp>
        <p:nvSpPr>
          <p:cNvPr id="2" name="Titel 1">
            <a:extLst>
              <a:ext uri="{FF2B5EF4-FFF2-40B4-BE49-F238E27FC236}">
                <a16:creationId xmlns:a16="http://schemas.microsoft.com/office/drawing/2014/main" id="{298B2C6E-DB6F-4476-8E95-9F6EC79392FD}"/>
              </a:ext>
            </a:extLst>
          </p:cNvPr>
          <p:cNvSpPr>
            <a:spLocks noGrp="1"/>
          </p:cNvSpPr>
          <p:nvPr>
            <p:ph type="title" hasCustomPrompt="1"/>
          </p:nvPr>
        </p:nvSpPr>
        <p:spPr>
          <a:xfrm>
            <a:off x="350836" y="2445633"/>
            <a:ext cx="11490325" cy="823913"/>
          </a:xfrm>
        </p:spPr>
        <p:txBody>
          <a:bodyPr rtlCol="0">
            <a:noAutofit/>
          </a:bodyPr>
          <a:lstStyle>
            <a:lvl1pPr>
              <a:lnSpc>
                <a:spcPct val="150000"/>
              </a:lnSpc>
              <a:spcBef>
                <a:spcPts val="1000"/>
              </a:spcBef>
              <a:defRPr sz="4000" cap="all" spc="300" baseline="0"/>
            </a:lvl1pPr>
          </a:lstStyle>
          <a:p>
            <a:pPr rtl="0"/>
            <a:r>
              <a:rPr lang="nl-NL" noProof="0"/>
              <a:t>Klik om de tekststijlen van het model te bewerken</a:t>
            </a:r>
          </a:p>
        </p:txBody>
      </p:sp>
    </p:spTree>
    <p:extLst>
      <p:ext uri="{BB962C8B-B14F-4D97-AF65-F5344CB8AC3E}">
        <p14:creationId xmlns:p14="http://schemas.microsoft.com/office/powerpoint/2010/main" val="2457860153"/>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912AA41C-A030-4521-8130-6A8E4543F277}"/>
              </a:ext>
            </a:extLst>
          </p:cNvPr>
          <p:cNvSpPr>
            <a:spLocks noGrp="1"/>
          </p:cNvSpPr>
          <p:nvPr>
            <p:ph type="pic" sz="quarter" idx="13" hasCustomPrompt="1"/>
          </p:nvPr>
        </p:nvSpPr>
        <p:spPr>
          <a:xfrm>
            <a:off x="0" y="0"/>
            <a:ext cx="6096000" cy="6858000"/>
          </a:xfrm>
          <a:prstGeom prst="parallelogram">
            <a:avLst/>
          </a:prstGeom>
          <a:effectLst/>
        </p:spPr>
        <p:txBody>
          <a:bodyPr rtlCol="0" anchor="ctr"/>
          <a:lstStyle>
            <a:lvl1pPr marL="0" indent="0" algn="ctr">
              <a:buNone/>
              <a:defRPr/>
            </a:lvl1pPr>
          </a:lstStyle>
          <a:p>
            <a:pPr rtl="0"/>
            <a:r>
              <a:rPr lang="nl-NL" noProof="0"/>
              <a:t>Klik op pictogram om afbeelding toe te voegen</a:t>
            </a:r>
          </a:p>
        </p:txBody>
      </p:sp>
      <p:sp>
        <p:nvSpPr>
          <p:cNvPr id="2" name="Titel 1">
            <a:extLst>
              <a:ext uri="{FF2B5EF4-FFF2-40B4-BE49-F238E27FC236}">
                <a16:creationId xmlns:a16="http://schemas.microsoft.com/office/drawing/2014/main" id="{7C83D428-B974-43F4-9246-0A2EECA11A5B}"/>
              </a:ext>
            </a:extLst>
          </p:cNvPr>
          <p:cNvSpPr>
            <a:spLocks noGrp="1"/>
          </p:cNvSpPr>
          <p:nvPr>
            <p:ph type="title" hasCustomPrompt="1"/>
          </p:nvPr>
        </p:nvSpPr>
        <p:spPr>
          <a:xfrm>
            <a:off x="7068819" y="642927"/>
            <a:ext cx="4846320" cy="1435947"/>
          </a:xfrm>
        </p:spPr>
        <p:txBody>
          <a:bodyPr rtlCol="0" anchor="t">
            <a:noAutofit/>
          </a:bodyPr>
          <a:lstStyle>
            <a:lvl1pPr algn="l">
              <a:lnSpc>
                <a:spcPct val="150000"/>
              </a:lnSpc>
              <a:spcBef>
                <a:spcPts val="1000"/>
              </a:spcBef>
              <a:defRPr sz="5400" baseline="0"/>
            </a:lvl1pPr>
          </a:lstStyle>
          <a:p>
            <a:pPr rtl="0"/>
            <a:r>
              <a:rPr lang="nl-NL" noProof="0"/>
              <a:t>Titel</a:t>
            </a:r>
          </a:p>
        </p:txBody>
      </p:sp>
      <p:sp>
        <p:nvSpPr>
          <p:cNvPr id="5" name="Tijdelijke aanduiding voor voettekst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nl-NL" noProof="0"/>
              <a:t>Een voettekst toevoegen</a:t>
            </a:r>
          </a:p>
        </p:txBody>
      </p:sp>
      <p:sp>
        <p:nvSpPr>
          <p:cNvPr id="6" name="Tijdelijke aanduiding voor dianumm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nl-NL" noProof="0" smtClean="0"/>
              <a:t>‹nr.›</a:t>
            </a:fld>
            <a:endParaRPr lang="nl-NL" noProof="0"/>
          </a:p>
        </p:txBody>
      </p:sp>
      <p:sp>
        <p:nvSpPr>
          <p:cNvPr id="13" name="Tijdelijke aanduiding voor tekst 12">
            <a:extLst>
              <a:ext uri="{FF2B5EF4-FFF2-40B4-BE49-F238E27FC236}">
                <a16:creationId xmlns:a16="http://schemas.microsoft.com/office/drawing/2014/main" id="{9D00A38D-CFE8-4333-B9D2-D3E7EACA4F0E}"/>
              </a:ext>
            </a:extLst>
          </p:cNvPr>
          <p:cNvSpPr>
            <a:spLocks noGrp="1"/>
          </p:cNvSpPr>
          <p:nvPr>
            <p:ph type="body" sz="quarter" idx="15" hasCustomPrompt="1"/>
          </p:nvPr>
        </p:nvSpPr>
        <p:spPr>
          <a:xfrm>
            <a:off x="7068820" y="2078875"/>
            <a:ext cx="4114800" cy="3798888"/>
          </a:xfrm>
        </p:spPr>
        <p:txBody>
          <a:bodyPr rtlCol="0">
            <a:noAutofit/>
          </a:bodyPr>
          <a:lstStyle>
            <a:lvl1pPr marL="0" indent="0">
              <a:buNone/>
              <a:defRPr sz="1800" spc="300"/>
            </a:lvl1pPr>
          </a:lstStyle>
          <a:p>
            <a:pPr lvl="0" rtl="0"/>
            <a:r>
              <a:rPr lang="nl-NL" noProof="0"/>
              <a:t>KLIK OM DE TEKSTSTIJLEN VAN HET MODEL TE BEWERKEN</a:t>
            </a:r>
          </a:p>
        </p:txBody>
      </p:sp>
      <p:sp>
        <p:nvSpPr>
          <p:cNvPr id="3" name="Rechthoek 2">
            <a:extLst>
              <a:ext uri="{FF2B5EF4-FFF2-40B4-BE49-F238E27FC236}">
                <a16:creationId xmlns:a16="http://schemas.microsoft.com/office/drawing/2014/main" id="{1AA8588E-221D-4931-A290-C5C4184435AD}"/>
              </a:ext>
              <a:ext uri="{C183D7F6-B498-43B3-948B-1728B52AA6E4}">
                <adec:decorative xmlns:adec="http://schemas.microsoft.com/office/drawing/2017/decorative" val="1"/>
              </a:ext>
            </a:extLst>
          </p:cNvPr>
          <p:cNvSpPr/>
          <p:nvPr userDrawn="1"/>
        </p:nvSpPr>
        <p:spPr>
          <a:xfrm>
            <a:off x="7068820"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Tree>
    <p:extLst>
      <p:ext uri="{BB962C8B-B14F-4D97-AF65-F5344CB8AC3E}">
        <p14:creationId xmlns:p14="http://schemas.microsoft.com/office/powerpoint/2010/main" val="44066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leiding">
    <p:spTree>
      <p:nvGrpSpPr>
        <p:cNvPr id="1" name=""/>
        <p:cNvGrpSpPr/>
        <p:nvPr/>
      </p:nvGrpSpPr>
      <p:grpSpPr>
        <a:xfrm>
          <a:off x="0" y="0"/>
          <a:ext cx="0" cy="0"/>
          <a:chOff x="0" y="0"/>
          <a:chExt cx="0" cy="0"/>
        </a:xfrm>
      </p:grpSpPr>
      <p:sp>
        <p:nvSpPr>
          <p:cNvPr id="20" name="Tijdelijke aanduiding voor tekst 19">
            <a:extLst>
              <a:ext uri="{FF2B5EF4-FFF2-40B4-BE49-F238E27FC236}">
                <a16:creationId xmlns:a16="http://schemas.microsoft.com/office/drawing/2014/main" id="{E5539E44-E270-49B4-8B0A-07870325AA91}"/>
              </a:ext>
            </a:extLst>
          </p:cNvPr>
          <p:cNvSpPr>
            <a:spLocks noGrp="1"/>
          </p:cNvSpPr>
          <p:nvPr>
            <p:ph type="body" sz="quarter" idx="16" hasCustomPrompt="1"/>
          </p:nvPr>
        </p:nvSpPr>
        <p:spPr>
          <a:xfrm>
            <a:off x="6225539" y="1546138"/>
            <a:ext cx="4023360" cy="464871"/>
          </a:xfr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100000"/>
              </a:lnSpc>
              <a:spcBef>
                <a:spcPts val="0"/>
              </a:spcBef>
              <a:buNone/>
              <a:defRPr lang="en-US" sz="1400" spc="300" baseline="0" dirty="0">
                <a:solidFill>
                  <a:schemeClr val="lt1"/>
                </a:solidFill>
              </a:defRPr>
            </a:lvl1pPr>
          </a:lstStyle>
          <a:p>
            <a:pPr marL="0" lvl="0" algn="ctr" rtl="0"/>
            <a:r>
              <a:rPr lang="nl-NL" noProof="0"/>
              <a:t>KLIK OM DE TEKSTSTIJLEN VAN HET MODEL TE BEWERKEN</a:t>
            </a:r>
          </a:p>
        </p:txBody>
      </p:sp>
      <p:sp>
        <p:nvSpPr>
          <p:cNvPr id="9" name="Tijdelijke aanduiding voor afbeelding 8">
            <a:extLst>
              <a:ext uri="{FF2B5EF4-FFF2-40B4-BE49-F238E27FC236}">
                <a16:creationId xmlns:a16="http://schemas.microsoft.com/office/drawing/2014/main" id="{186FE9B2-6286-484B-8943-95EE0B6B0267}"/>
              </a:ext>
            </a:extLst>
          </p:cNvPr>
          <p:cNvSpPr>
            <a:spLocks noGrp="1"/>
          </p:cNvSpPr>
          <p:nvPr>
            <p:ph type="pic" sz="quarter" idx="14" hasCustomPrompt="1"/>
          </p:nvPr>
        </p:nvSpPr>
        <p:spPr>
          <a:xfrm>
            <a:off x="0" y="0"/>
            <a:ext cx="5416550" cy="6846932"/>
          </a:xfrm>
          <a:effectLst/>
        </p:spPr>
        <p:txBody>
          <a:bodyPr rtlCol="0" anchor="ctr"/>
          <a:lstStyle>
            <a:lvl1pPr marL="0" indent="0" algn="ctr">
              <a:buNone/>
              <a:defRPr/>
            </a:lvl1pPr>
          </a:lstStyle>
          <a:p>
            <a:pPr rtl="0"/>
            <a:r>
              <a:rPr lang="nl-NL" noProof="0"/>
              <a:t>Klik op pictogram om afbeelding toe te voegen</a:t>
            </a:r>
          </a:p>
        </p:txBody>
      </p:sp>
      <p:sp>
        <p:nvSpPr>
          <p:cNvPr id="11" name="Tijdelijke aanduiding voor dianumm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nl-NL" noProof="0" smtClean="0"/>
              <a:t>‹nr.›</a:t>
            </a:fld>
            <a:endParaRPr lang="nl-NL" noProof="0"/>
          </a:p>
        </p:txBody>
      </p:sp>
      <p:sp>
        <p:nvSpPr>
          <p:cNvPr id="16" name="Tijdelijke aanduiding voor inhoud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2799617"/>
            <a:ext cx="4646246" cy="2218585"/>
          </a:xfrm>
        </p:spPr>
        <p:txBody>
          <a:bodyPr rtlCol="0">
            <a:noAutofit/>
          </a:bodyPr>
          <a:lstStyle>
            <a:lvl1pPr>
              <a:defRPr/>
            </a:lvl1pPr>
          </a:lstStyle>
          <a:p>
            <a:pPr marL="0" indent="0" rtl="0">
              <a:lnSpc>
                <a:spcPct val="100000"/>
              </a:lnSpc>
              <a:buNone/>
            </a:pPr>
            <a:r>
              <a:rPr lang="nl-NL" sz="1600" noProof="0">
                <a:cs typeface="Biome Light" panose="020B0303030204020804" pitchFamily="34" charset="0"/>
              </a:rPr>
              <a:t>Klik om de tekststijl van het model te bewerken.</a:t>
            </a:r>
          </a:p>
          <a:p>
            <a:pPr marL="0" indent="0" rtl="0">
              <a:buNone/>
            </a:pPr>
            <a:endParaRPr lang="nl-NL" noProof="0"/>
          </a:p>
        </p:txBody>
      </p:sp>
      <p:sp>
        <p:nvSpPr>
          <p:cNvPr id="17" name="Tijdelijke aanduiding voor dianumm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8C2E478F-E849-4A8C-AF1F-CBCC78A7CBFA}" type="slidenum">
              <a:rPr lang="nl-NL" noProof="0" smtClean="0"/>
              <a:pPr rtl="0"/>
              <a:t>‹nr.›</a:t>
            </a:fld>
            <a:endParaRPr lang="nl-NL" noProof="0"/>
          </a:p>
        </p:txBody>
      </p:sp>
      <p:sp>
        <p:nvSpPr>
          <p:cNvPr id="2" name="Titel 1">
            <a:extLst>
              <a:ext uri="{FF2B5EF4-FFF2-40B4-BE49-F238E27FC236}">
                <a16:creationId xmlns:a16="http://schemas.microsoft.com/office/drawing/2014/main" id="{3CB0E4A3-5566-43FE-A59F-2C4F4FE7F32A}"/>
              </a:ext>
            </a:extLst>
          </p:cNvPr>
          <p:cNvSpPr>
            <a:spLocks noGrp="1"/>
          </p:cNvSpPr>
          <p:nvPr>
            <p:ph type="title" hasCustomPrompt="1"/>
          </p:nvPr>
        </p:nvSpPr>
        <p:spPr>
          <a:xfrm>
            <a:off x="6095999" y="612037"/>
            <a:ext cx="5897218" cy="884238"/>
          </a:xfrm>
        </p:spPr>
        <p:txBody>
          <a:bodyPr lIns="91440" rIns="91440" rtlCol="0" anchor="t">
            <a:noAutofit/>
          </a:bodyPr>
          <a:lstStyle>
            <a:lvl1pPr algn="l">
              <a:lnSpc>
                <a:spcPct val="150000"/>
              </a:lnSpc>
              <a:spcBef>
                <a:spcPts val="1000"/>
              </a:spcBef>
              <a:defRPr sz="3200">
                <a:solidFill>
                  <a:schemeClr val="tx1"/>
                </a:solidFill>
              </a:defRPr>
            </a:lvl1pPr>
          </a:lstStyle>
          <a:p>
            <a:pPr rtl="0"/>
            <a:r>
              <a:rPr lang="nl-NL" noProof="0"/>
              <a:t>Klik om de titelstijl van het model te bewerken</a:t>
            </a:r>
          </a:p>
        </p:txBody>
      </p:sp>
    </p:spTree>
    <p:extLst>
      <p:ext uri="{BB962C8B-B14F-4D97-AF65-F5344CB8AC3E}">
        <p14:creationId xmlns:p14="http://schemas.microsoft.com/office/powerpoint/2010/main" val="1247832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leiding">
    <p:spTree>
      <p:nvGrpSpPr>
        <p:cNvPr id="1" name=""/>
        <p:cNvGrpSpPr/>
        <p:nvPr/>
      </p:nvGrpSpPr>
      <p:grpSpPr>
        <a:xfrm>
          <a:off x="0" y="0"/>
          <a:ext cx="0" cy="0"/>
          <a:chOff x="0" y="0"/>
          <a:chExt cx="0" cy="0"/>
        </a:xfrm>
      </p:grpSpPr>
      <p:sp>
        <p:nvSpPr>
          <p:cNvPr id="20" name="Tijdelijke aanduiding voor tekst 19">
            <a:extLst>
              <a:ext uri="{FF2B5EF4-FFF2-40B4-BE49-F238E27FC236}">
                <a16:creationId xmlns:a16="http://schemas.microsoft.com/office/drawing/2014/main" id="{E5539E44-E270-49B4-8B0A-07870325AA91}"/>
              </a:ext>
            </a:extLst>
          </p:cNvPr>
          <p:cNvSpPr>
            <a:spLocks noGrp="1"/>
          </p:cNvSpPr>
          <p:nvPr>
            <p:ph type="body" sz="quarter" idx="16" hasCustomPrompt="1"/>
          </p:nvPr>
        </p:nvSpPr>
        <p:spPr>
          <a:xfrm>
            <a:off x="6225539" y="1546138"/>
            <a:ext cx="4023360" cy="464871"/>
          </a:xfrm>
          <a:gradFill flip="none" rotWithShape="1">
            <a:gsLst>
              <a:gs pos="0">
                <a:schemeClr val="accent5"/>
              </a:gs>
              <a:gs pos="100000">
                <a:schemeClr val="accent2">
                  <a:lumMod val="97000"/>
                  <a:lumOff val="3000"/>
                </a:schemeClr>
              </a:gs>
              <a:gs pos="50000">
                <a:schemeClr val="accent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100000"/>
              </a:lnSpc>
              <a:spcBef>
                <a:spcPts val="0"/>
              </a:spcBef>
              <a:buNone/>
              <a:defRPr lang="en-US" sz="1400" spc="300" baseline="0" dirty="0">
                <a:solidFill>
                  <a:schemeClr val="lt1"/>
                </a:solidFill>
              </a:defRPr>
            </a:lvl1pPr>
          </a:lstStyle>
          <a:p>
            <a:pPr marL="0" lvl="0" algn="ctr" rtl="0"/>
            <a:r>
              <a:rPr lang="nl-NL" noProof="0"/>
              <a:t>KLIK OM DE TEKSTSTIJLEN VAN HET MODEL TE BEWERKEN</a:t>
            </a:r>
          </a:p>
        </p:txBody>
      </p:sp>
      <p:sp>
        <p:nvSpPr>
          <p:cNvPr id="9" name="Tijdelijke aanduiding voor afbeelding 8">
            <a:extLst>
              <a:ext uri="{FF2B5EF4-FFF2-40B4-BE49-F238E27FC236}">
                <a16:creationId xmlns:a16="http://schemas.microsoft.com/office/drawing/2014/main" id="{186FE9B2-6286-484B-8943-95EE0B6B0267}"/>
              </a:ext>
            </a:extLst>
          </p:cNvPr>
          <p:cNvSpPr>
            <a:spLocks noGrp="1"/>
          </p:cNvSpPr>
          <p:nvPr>
            <p:ph type="pic" sz="quarter" idx="14" hasCustomPrompt="1"/>
          </p:nvPr>
        </p:nvSpPr>
        <p:spPr>
          <a:xfrm>
            <a:off x="0" y="0"/>
            <a:ext cx="5416550" cy="6846932"/>
          </a:xfrm>
          <a:effectLst/>
        </p:spPr>
        <p:txBody>
          <a:bodyPr rtlCol="0" anchor="ctr"/>
          <a:lstStyle>
            <a:lvl1pPr marL="0" indent="0" algn="ctr">
              <a:buNone/>
              <a:defRPr/>
            </a:lvl1pPr>
          </a:lstStyle>
          <a:p>
            <a:pPr rtl="0"/>
            <a:r>
              <a:rPr lang="nl-NL" noProof="0"/>
              <a:t>Klik op pictogram om afbeelding toe te voegen</a:t>
            </a:r>
          </a:p>
        </p:txBody>
      </p:sp>
      <p:sp>
        <p:nvSpPr>
          <p:cNvPr id="11" name="Tijdelijke aanduiding voor dianumm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nl-NL" noProof="0" smtClean="0"/>
              <a:t>‹nr.›</a:t>
            </a:fld>
            <a:endParaRPr lang="nl-NL" noProof="0"/>
          </a:p>
        </p:txBody>
      </p:sp>
      <p:sp>
        <p:nvSpPr>
          <p:cNvPr id="16" name="Tijdelijke aanduiding voor inhoud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2799617"/>
            <a:ext cx="4646246" cy="2218585"/>
          </a:xfrm>
        </p:spPr>
        <p:txBody>
          <a:bodyPr rtlCol="0">
            <a:noAutofit/>
          </a:bodyPr>
          <a:lstStyle>
            <a:lvl1pPr>
              <a:defRPr/>
            </a:lvl1pPr>
          </a:lstStyle>
          <a:p>
            <a:pPr marL="0" indent="0" rtl="0">
              <a:lnSpc>
                <a:spcPct val="100000"/>
              </a:lnSpc>
              <a:buNone/>
            </a:pPr>
            <a:r>
              <a:rPr lang="nl-NL" sz="1600" noProof="0">
                <a:cs typeface="Biome Light" panose="020B0303030204020804" pitchFamily="34" charset="0"/>
              </a:rPr>
              <a:t>Klik om de tekststijl van het model te bewerken.</a:t>
            </a:r>
          </a:p>
          <a:p>
            <a:pPr marL="0" indent="0" rtl="0">
              <a:buNone/>
            </a:pPr>
            <a:endParaRPr lang="nl-NL" noProof="0"/>
          </a:p>
        </p:txBody>
      </p:sp>
      <p:sp>
        <p:nvSpPr>
          <p:cNvPr id="17" name="Tijdelijke aanduiding voor dianumm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8C2E478F-E849-4A8C-AF1F-CBCC78A7CBFA}" type="slidenum">
              <a:rPr lang="nl-NL" noProof="0" smtClean="0"/>
              <a:pPr rtl="0"/>
              <a:t>‹nr.›</a:t>
            </a:fld>
            <a:endParaRPr lang="nl-NL" noProof="0"/>
          </a:p>
        </p:txBody>
      </p:sp>
      <p:sp>
        <p:nvSpPr>
          <p:cNvPr id="2" name="Titel 1">
            <a:extLst>
              <a:ext uri="{FF2B5EF4-FFF2-40B4-BE49-F238E27FC236}">
                <a16:creationId xmlns:a16="http://schemas.microsoft.com/office/drawing/2014/main" id="{3CB0E4A3-5566-43FE-A59F-2C4F4FE7F32A}"/>
              </a:ext>
            </a:extLst>
          </p:cNvPr>
          <p:cNvSpPr>
            <a:spLocks noGrp="1"/>
          </p:cNvSpPr>
          <p:nvPr>
            <p:ph type="title" hasCustomPrompt="1"/>
          </p:nvPr>
        </p:nvSpPr>
        <p:spPr>
          <a:xfrm>
            <a:off x="6095999" y="612037"/>
            <a:ext cx="5897218" cy="884238"/>
          </a:xfrm>
        </p:spPr>
        <p:txBody>
          <a:bodyPr lIns="91440" rIns="91440" rtlCol="0" anchor="t">
            <a:noAutofit/>
          </a:bodyPr>
          <a:lstStyle>
            <a:lvl1pPr algn="l">
              <a:lnSpc>
                <a:spcPct val="150000"/>
              </a:lnSpc>
              <a:spcBef>
                <a:spcPts val="1000"/>
              </a:spcBef>
              <a:defRPr sz="3200">
                <a:solidFill>
                  <a:schemeClr val="tx1"/>
                </a:solidFill>
              </a:defRPr>
            </a:lvl1pPr>
          </a:lstStyle>
          <a:p>
            <a:pPr rtl="0"/>
            <a:r>
              <a:rPr lang="nl-NL" noProof="0"/>
              <a:t>Klik om de titelstijl van het model te bewerken</a:t>
            </a:r>
          </a:p>
        </p:txBody>
      </p:sp>
    </p:spTree>
    <p:extLst>
      <p:ext uri="{BB962C8B-B14F-4D97-AF65-F5344CB8AC3E}">
        <p14:creationId xmlns:p14="http://schemas.microsoft.com/office/powerpoint/2010/main" val="3053372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e-einde">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912AA41C-A030-4521-8130-6A8E4543F277}"/>
              </a:ext>
            </a:extLst>
          </p:cNvPr>
          <p:cNvSpPr>
            <a:spLocks noGrp="1"/>
          </p:cNvSpPr>
          <p:nvPr>
            <p:ph type="pic" sz="quarter" idx="13" hasCustomPrompt="1"/>
          </p:nvPr>
        </p:nvSpPr>
        <p:spPr>
          <a:xfrm>
            <a:off x="0" y="0"/>
            <a:ext cx="6096000" cy="686792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 name="connsiteX0" fmla="*/ 0 w 6096000"/>
              <a:gd name="connsiteY0" fmla="*/ 0 h 6867922"/>
              <a:gd name="connsiteX1" fmla="*/ 6096000 w 6096000"/>
              <a:gd name="connsiteY1" fmla="*/ 0 h 6867922"/>
              <a:gd name="connsiteX2" fmla="*/ 4228633 w 6096000"/>
              <a:gd name="connsiteY2" fmla="*/ 6867922 h 6867922"/>
              <a:gd name="connsiteX3" fmla="*/ 0 w 6096000"/>
              <a:gd name="connsiteY3" fmla="*/ 6858000 h 6867922"/>
              <a:gd name="connsiteX4" fmla="*/ 0 w 6096000"/>
              <a:gd name="connsiteY4" fmla="*/ 0 h 686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922">
                <a:moveTo>
                  <a:pt x="0" y="0"/>
                </a:moveTo>
                <a:lnTo>
                  <a:pt x="6096000" y="0"/>
                </a:lnTo>
                <a:lnTo>
                  <a:pt x="4228633" y="6867922"/>
                </a:lnTo>
                <a:lnTo>
                  <a:pt x="0" y="6858000"/>
                </a:lnTo>
                <a:lnTo>
                  <a:pt x="0" y="0"/>
                </a:lnTo>
                <a:close/>
              </a:path>
            </a:pathLst>
          </a:custGeom>
          <a:effectLst/>
        </p:spPr>
        <p:txBody>
          <a:bodyPr rtlCol="0" anchor="ctr"/>
          <a:lstStyle>
            <a:lvl1pPr marL="0" indent="0" algn="ctr">
              <a:buNone/>
              <a:defRPr/>
            </a:lvl1pPr>
          </a:lstStyle>
          <a:p>
            <a:pPr rtl="0"/>
            <a:r>
              <a:rPr lang="nl-NL" noProof="0"/>
              <a:t>Klik op pictogram om afbeelding toe te voegen</a:t>
            </a:r>
          </a:p>
        </p:txBody>
      </p:sp>
      <p:sp>
        <p:nvSpPr>
          <p:cNvPr id="8" name="Titel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262871"/>
            <a:ext cx="5251450" cy="1661297"/>
          </a:xfrm>
        </p:spPr>
        <p:txBody>
          <a:bodyPr rtlCol="0" anchor="b"/>
          <a:lstStyle>
            <a:lvl1pPr algn="l">
              <a:defRPr sz="6000" spc="300"/>
            </a:lvl1pPr>
          </a:lstStyle>
          <a:p>
            <a:pPr rtl="0"/>
            <a:r>
              <a:rPr lang="nl-NL" noProof="0"/>
              <a:t>KLIK OM DE TITEL VAN HET MODEL TE BEWERKEN</a:t>
            </a:r>
          </a:p>
        </p:txBody>
      </p:sp>
      <p:sp>
        <p:nvSpPr>
          <p:cNvPr id="3" name="Tijdelijke aanduiding voor tekst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378134"/>
            <a:ext cx="5251450" cy="36512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chor="ctr">
            <a:noAutofit/>
          </a:bodyPr>
          <a:lstStyle>
            <a:lvl1pPr marL="0" indent="0" algn="ctr">
              <a:lnSpc>
                <a:spcPct val="100000"/>
              </a:lnSpc>
              <a:buNone/>
              <a:defRPr sz="1400" cap="all" spc="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TEKSTSTIJLEN VAN HET MODEL BEWERKEN</a:t>
            </a:r>
          </a:p>
        </p:txBody>
      </p:sp>
      <p:sp>
        <p:nvSpPr>
          <p:cNvPr id="5" name="Tijdelijke aanduiding voor voettekst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nl-NL" noProof="0"/>
              <a:t>Een voettekst toevoegen</a:t>
            </a:r>
          </a:p>
        </p:txBody>
      </p:sp>
      <p:sp>
        <p:nvSpPr>
          <p:cNvPr id="6" name="Tijdelijke aanduiding voor dianumm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nl-NL" noProof="0" smtClean="0"/>
              <a:t>‹nr.›</a:t>
            </a:fld>
            <a:endParaRPr lang="nl-NL" noProof="0"/>
          </a:p>
        </p:txBody>
      </p:sp>
    </p:spTree>
    <p:extLst>
      <p:ext uri="{BB962C8B-B14F-4D97-AF65-F5344CB8AC3E}">
        <p14:creationId xmlns:p14="http://schemas.microsoft.com/office/powerpoint/2010/main" val="3418414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rtlCol="0">
            <a:noAutofit/>
          </a:bodyPr>
          <a:lstStyle>
            <a:lvl1pPr algn="l">
              <a:defRPr sz="3200" spc="300"/>
            </a:lvl1pPr>
          </a:lstStyle>
          <a:p>
            <a:pPr rtl="0"/>
            <a:r>
              <a:rPr lang="nl-NL" noProof="0"/>
              <a:t>DIATITEL HIER</a:t>
            </a:r>
          </a:p>
        </p:txBody>
      </p:sp>
      <p:sp>
        <p:nvSpPr>
          <p:cNvPr id="3" name="Tijdelijke aanduiding voor inhoud 2">
            <a:extLst>
              <a:ext uri="{FF2B5EF4-FFF2-40B4-BE49-F238E27FC236}">
                <a16:creationId xmlns:a16="http://schemas.microsoft.com/office/drawing/2014/main" id="{607D1B16-7058-45AD-9B19-E19CAF96683B}"/>
              </a:ext>
            </a:extLst>
          </p:cNvPr>
          <p:cNvSpPr>
            <a:spLocks noGrp="1"/>
          </p:cNvSpPr>
          <p:nvPr>
            <p:ph idx="1" hasCustomPrompt="1"/>
          </p:nvPr>
        </p:nvSpPr>
        <p:spPr>
          <a:xfrm>
            <a:off x="7792279" y="1263841"/>
            <a:ext cx="4018722" cy="4636392"/>
          </a:xfrm>
        </p:spPr>
        <p:txBody>
          <a:bodyPr lIns="0" rIns="0" rtlCol="0">
            <a:no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9" name="Tijdelijke aanduiding voor dianummer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pPr rtl="0"/>
            <a:fld id="{8C2E478F-E849-4A8C-AF1F-CBCC78A7CBFA}" type="slidenum">
              <a:rPr lang="nl-NL" noProof="0" smtClean="0"/>
              <a:t>‹nr.›</a:t>
            </a:fld>
            <a:endParaRPr lang="nl-NL" noProof="0"/>
          </a:p>
        </p:txBody>
      </p:sp>
      <p:sp>
        <p:nvSpPr>
          <p:cNvPr id="5" name="Tijdelijke aanduiding voor afbeelding 4">
            <a:extLst>
              <a:ext uri="{FF2B5EF4-FFF2-40B4-BE49-F238E27FC236}">
                <a16:creationId xmlns:a16="http://schemas.microsoft.com/office/drawing/2014/main" id="{D7CA175D-816E-4F70-96CC-8A1FD0EB16CE}"/>
              </a:ext>
            </a:extLst>
          </p:cNvPr>
          <p:cNvSpPr>
            <a:spLocks noGrp="1"/>
          </p:cNvSpPr>
          <p:nvPr>
            <p:ph type="pic" sz="quarter" idx="14" hasCustomPrompt="1"/>
          </p:nvPr>
        </p:nvSpPr>
        <p:spPr>
          <a:xfrm>
            <a:off x="736600" y="365125"/>
            <a:ext cx="2997200" cy="1781979"/>
          </a:xfrm>
        </p:spPr>
        <p:txBody>
          <a:bodyPr rtlCol="0">
            <a:noAutofit/>
          </a:bodyPr>
          <a:lstStyle/>
          <a:p>
            <a:pPr rtl="0"/>
            <a:r>
              <a:rPr lang="nl-NL" noProof="0"/>
              <a:t>Klik op pictogram om afbeelding toe te voegen</a:t>
            </a:r>
          </a:p>
        </p:txBody>
      </p:sp>
      <p:sp>
        <p:nvSpPr>
          <p:cNvPr id="9" name="Tijdelijke aanduiding voor afbeelding 4">
            <a:extLst>
              <a:ext uri="{FF2B5EF4-FFF2-40B4-BE49-F238E27FC236}">
                <a16:creationId xmlns:a16="http://schemas.microsoft.com/office/drawing/2014/main" id="{323519C8-24DE-471D-85A9-7A8AFACEC456}"/>
              </a:ext>
            </a:extLst>
          </p:cNvPr>
          <p:cNvSpPr>
            <a:spLocks noGrp="1"/>
          </p:cNvSpPr>
          <p:nvPr>
            <p:ph type="pic" sz="quarter" idx="15" hasCustomPrompt="1"/>
          </p:nvPr>
        </p:nvSpPr>
        <p:spPr>
          <a:xfrm>
            <a:off x="4051300" y="365125"/>
            <a:ext cx="2997200" cy="1781979"/>
          </a:xfrm>
        </p:spPr>
        <p:txBody>
          <a:bodyPr rtlCol="0">
            <a:noAutofit/>
          </a:bodyPr>
          <a:lstStyle/>
          <a:p>
            <a:pPr rtl="0"/>
            <a:r>
              <a:rPr lang="nl-NL" noProof="0"/>
              <a:t>Klik op pictogram om afbeelding toe te voegen</a:t>
            </a:r>
          </a:p>
        </p:txBody>
      </p:sp>
      <p:sp>
        <p:nvSpPr>
          <p:cNvPr id="10" name="Tijdelijke aanduiding voor afbeelding 4">
            <a:extLst>
              <a:ext uri="{FF2B5EF4-FFF2-40B4-BE49-F238E27FC236}">
                <a16:creationId xmlns:a16="http://schemas.microsoft.com/office/drawing/2014/main" id="{547F0F1E-7AF5-4B76-928C-7B28010C4F93}"/>
              </a:ext>
            </a:extLst>
          </p:cNvPr>
          <p:cNvSpPr>
            <a:spLocks noGrp="1"/>
          </p:cNvSpPr>
          <p:nvPr>
            <p:ph type="pic" sz="quarter" idx="16" hasCustomPrompt="1"/>
          </p:nvPr>
        </p:nvSpPr>
        <p:spPr>
          <a:xfrm>
            <a:off x="736600" y="2422525"/>
            <a:ext cx="2997200" cy="1781979"/>
          </a:xfrm>
        </p:spPr>
        <p:txBody>
          <a:bodyPr rtlCol="0">
            <a:noAutofit/>
          </a:bodyPr>
          <a:lstStyle/>
          <a:p>
            <a:pPr rtl="0"/>
            <a:r>
              <a:rPr lang="nl-NL" noProof="0"/>
              <a:t>Klik op pictogram om afbeelding toe te voegen</a:t>
            </a:r>
          </a:p>
        </p:txBody>
      </p:sp>
      <p:sp>
        <p:nvSpPr>
          <p:cNvPr id="11" name="Tijdelijke aanduiding voor afbeelding 4">
            <a:extLst>
              <a:ext uri="{FF2B5EF4-FFF2-40B4-BE49-F238E27FC236}">
                <a16:creationId xmlns:a16="http://schemas.microsoft.com/office/drawing/2014/main" id="{063D0E8E-9491-4AF0-918D-A0B782C5FD68}"/>
              </a:ext>
            </a:extLst>
          </p:cNvPr>
          <p:cNvSpPr>
            <a:spLocks noGrp="1"/>
          </p:cNvSpPr>
          <p:nvPr>
            <p:ph type="pic" sz="quarter" idx="17" hasCustomPrompt="1"/>
          </p:nvPr>
        </p:nvSpPr>
        <p:spPr>
          <a:xfrm>
            <a:off x="4051300" y="2422525"/>
            <a:ext cx="2997200" cy="1781979"/>
          </a:xfrm>
        </p:spPr>
        <p:txBody>
          <a:bodyPr rtlCol="0">
            <a:noAutofit/>
          </a:bodyPr>
          <a:lstStyle/>
          <a:p>
            <a:pPr rtl="0"/>
            <a:r>
              <a:rPr lang="nl-NL" noProof="0"/>
              <a:t>Klik op pictogram om afbeelding toe te voegen</a:t>
            </a:r>
          </a:p>
        </p:txBody>
      </p:sp>
      <p:sp>
        <p:nvSpPr>
          <p:cNvPr id="12" name="Tijdelijke aanduiding voor afbeelding 4">
            <a:extLst>
              <a:ext uri="{FF2B5EF4-FFF2-40B4-BE49-F238E27FC236}">
                <a16:creationId xmlns:a16="http://schemas.microsoft.com/office/drawing/2014/main" id="{042F54CB-9200-4D74-968A-0A3E5871D9E5}"/>
              </a:ext>
            </a:extLst>
          </p:cNvPr>
          <p:cNvSpPr>
            <a:spLocks noGrp="1"/>
          </p:cNvSpPr>
          <p:nvPr>
            <p:ph type="pic" sz="quarter" idx="18" hasCustomPrompt="1"/>
          </p:nvPr>
        </p:nvSpPr>
        <p:spPr>
          <a:xfrm>
            <a:off x="736600" y="4479925"/>
            <a:ext cx="2997200" cy="1781979"/>
          </a:xfrm>
        </p:spPr>
        <p:txBody>
          <a:bodyPr rtlCol="0">
            <a:noAutofit/>
          </a:bodyPr>
          <a:lstStyle/>
          <a:p>
            <a:pPr rtl="0"/>
            <a:r>
              <a:rPr lang="nl-NL" noProof="0"/>
              <a:t>Klik op pictogram om afbeelding toe te voegen</a:t>
            </a:r>
          </a:p>
        </p:txBody>
      </p:sp>
      <p:sp>
        <p:nvSpPr>
          <p:cNvPr id="13" name="Tijdelijke aanduiding voor afbeelding 4">
            <a:extLst>
              <a:ext uri="{FF2B5EF4-FFF2-40B4-BE49-F238E27FC236}">
                <a16:creationId xmlns:a16="http://schemas.microsoft.com/office/drawing/2014/main" id="{1D925119-27E3-496E-86BC-23416F94FB61}"/>
              </a:ext>
            </a:extLst>
          </p:cNvPr>
          <p:cNvSpPr>
            <a:spLocks noGrp="1"/>
          </p:cNvSpPr>
          <p:nvPr>
            <p:ph type="pic" sz="quarter" idx="19" hasCustomPrompt="1"/>
          </p:nvPr>
        </p:nvSpPr>
        <p:spPr>
          <a:xfrm>
            <a:off x="4051300" y="4479925"/>
            <a:ext cx="2997200" cy="1781979"/>
          </a:xfrm>
        </p:spPr>
        <p:txBody>
          <a:bodyPr rtlCol="0">
            <a:noAutofit/>
          </a:bodyPr>
          <a:lstStyle/>
          <a:p>
            <a:pPr rtl="0"/>
            <a:r>
              <a:rPr lang="nl-NL" noProof="0"/>
              <a:t>Klik op pictogram om afbeelding toe te voegen</a:t>
            </a:r>
          </a:p>
        </p:txBody>
      </p:sp>
      <p:sp>
        <p:nvSpPr>
          <p:cNvPr id="4" name="Rechthoek 3">
            <a:extLst>
              <a:ext uri="{FF2B5EF4-FFF2-40B4-BE49-F238E27FC236}">
                <a16:creationId xmlns:a16="http://schemas.microsoft.com/office/drawing/2014/main" id="{9DF93AF7-D4DC-42B5-8A4F-B5F3ABBB031F}"/>
              </a:ext>
              <a:ext uri="{C183D7F6-B498-43B3-948B-1728B52AA6E4}">
                <adec:decorative xmlns:adec="http://schemas.microsoft.com/office/drawing/2017/decorative" val="1"/>
              </a:ext>
            </a:extLst>
          </p:cNvPr>
          <p:cNvSpPr/>
          <p:nvPr userDrawn="1"/>
        </p:nvSpPr>
        <p:spPr>
          <a:xfrm>
            <a:off x="7781678"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p>
        </p:txBody>
      </p:sp>
    </p:spTree>
    <p:extLst>
      <p:ext uri="{BB962C8B-B14F-4D97-AF65-F5344CB8AC3E}">
        <p14:creationId xmlns:p14="http://schemas.microsoft.com/office/powerpoint/2010/main" val="471583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fiek en 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45D17-D652-4766-B11C-2E8D8390D957}"/>
              </a:ext>
            </a:extLst>
          </p:cNvPr>
          <p:cNvSpPr>
            <a:spLocks noGrp="1"/>
          </p:cNvSpPr>
          <p:nvPr>
            <p:ph type="title" hasCustomPrompt="1"/>
          </p:nvPr>
        </p:nvSpPr>
        <p:spPr>
          <a:xfrm>
            <a:off x="594519" y="767791"/>
            <a:ext cx="11002962" cy="823913"/>
          </a:xfrm>
        </p:spPr>
        <p:txBody>
          <a:bodyPr rtlCol="0">
            <a:noAutofit/>
          </a:bodyPr>
          <a:lstStyle>
            <a:lvl1pPr>
              <a:defRPr sz="4800" spc="300"/>
            </a:lvl1pPr>
          </a:lstStyle>
          <a:p>
            <a:pPr rtl="0"/>
            <a:r>
              <a:rPr lang="nl-NL" noProof="0"/>
              <a:t>Klik om de titelstijl van het model te bewerken</a:t>
            </a:r>
          </a:p>
        </p:txBody>
      </p:sp>
      <p:sp>
        <p:nvSpPr>
          <p:cNvPr id="3" name="Tijdelijke aanduiding voor voettekst 2">
            <a:extLst>
              <a:ext uri="{FF2B5EF4-FFF2-40B4-BE49-F238E27FC236}">
                <a16:creationId xmlns:a16="http://schemas.microsoft.com/office/drawing/2014/main" id="{6BC7A58C-70BA-43E5-BD90-83ADB63B0C00}"/>
              </a:ext>
            </a:extLst>
          </p:cNvPr>
          <p:cNvSpPr>
            <a:spLocks noGrp="1"/>
          </p:cNvSpPr>
          <p:nvPr>
            <p:ph type="ftr" sz="quarter" idx="10"/>
          </p:nvPr>
        </p:nvSpPr>
        <p:spPr/>
        <p:txBody>
          <a:bodyPr rtlCol="0"/>
          <a:lstStyle/>
          <a:p>
            <a:pPr rtl="0"/>
            <a:r>
              <a:rPr lang="nl-NL" noProof="0"/>
              <a:t>Een voettekst toevoegen</a:t>
            </a:r>
          </a:p>
        </p:txBody>
      </p:sp>
      <p:sp>
        <p:nvSpPr>
          <p:cNvPr id="4" name="Tijdelijke aanduiding voor dianummer 3">
            <a:extLst>
              <a:ext uri="{FF2B5EF4-FFF2-40B4-BE49-F238E27FC236}">
                <a16:creationId xmlns:a16="http://schemas.microsoft.com/office/drawing/2014/main" id="{0F8A60B7-2499-42C6-8A74-ACDAE245746D}"/>
              </a:ext>
            </a:extLst>
          </p:cNvPr>
          <p:cNvSpPr>
            <a:spLocks noGrp="1"/>
          </p:cNvSpPr>
          <p:nvPr>
            <p:ph type="sldNum" sz="quarter" idx="11"/>
          </p:nvPr>
        </p:nvSpPr>
        <p:spPr/>
        <p:txBody>
          <a:bodyPr rtlCol="0"/>
          <a:lstStyle/>
          <a:p>
            <a:pPr rtl="0"/>
            <a:fld id="{8C2E478F-E849-4A8C-AF1F-CBCC78A7CBFA}" type="slidenum">
              <a:rPr lang="nl-NL" noProof="0" smtClean="0"/>
              <a:t>‹nr.›</a:t>
            </a:fld>
            <a:endParaRPr lang="nl-NL" noProof="0"/>
          </a:p>
        </p:txBody>
      </p:sp>
    </p:spTree>
    <p:extLst>
      <p:ext uri="{BB962C8B-B14F-4D97-AF65-F5344CB8AC3E}">
        <p14:creationId xmlns:p14="http://schemas.microsoft.com/office/powerpoint/2010/main" val="1479557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taat">
    <p:bg>
      <p:bgRef idx="1001">
        <a:schemeClr val="bg1"/>
      </p:bgRef>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E635FD8-712D-4EE2-A5B6-3DD8DE9C25E9}"/>
              </a:ext>
            </a:extLst>
          </p:cNvPr>
          <p:cNvSpPr>
            <a:spLocks noGrp="1"/>
          </p:cNvSpPr>
          <p:nvPr>
            <p:ph type="pic" sz="quarter" idx="10" hasCustomPrompt="1"/>
          </p:nvPr>
        </p:nvSpPr>
        <p:spPr>
          <a:xfrm>
            <a:off x="0" y="0"/>
            <a:ext cx="12192000" cy="6858000"/>
          </a:xfrm>
        </p:spPr>
        <p:txBody>
          <a:bodyPr rtlCol="0" anchor="ctr"/>
          <a:lstStyle>
            <a:lvl1pPr marL="0" indent="0" algn="ctr">
              <a:buNone/>
              <a:defRPr/>
            </a:lvl1pPr>
          </a:lstStyle>
          <a:p>
            <a:pPr rtl="0"/>
            <a:r>
              <a:rPr lang="nl-NL" noProof="0"/>
              <a:t>Klik op pictogram om afbeelding toe te voegen</a:t>
            </a:r>
          </a:p>
        </p:txBody>
      </p:sp>
      <p:sp>
        <p:nvSpPr>
          <p:cNvPr id="2" name="Titel 1">
            <a:extLst>
              <a:ext uri="{FF2B5EF4-FFF2-40B4-BE49-F238E27FC236}">
                <a16:creationId xmlns:a16="http://schemas.microsoft.com/office/drawing/2014/main" id="{4C179BAC-E989-4203-B9B4-66280365481B}"/>
              </a:ext>
            </a:extLst>
          </p:cNvPr>
          <p:cNvSpPr>
            <a:spLocks noGrp="1"/>
          </p:cNvSpPr>
          <p:nvPr>
            <p:ph type="title" hasCustomPrompt="1"/>
          </p:nvPr>
        </p:nvSpPr>
        <p:spPr>
          <a:xfrm>
            <a:off x="4038600" y="4607137"/>
            <a:ext cx="4114800" cy="421480"/>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a:defRPr sz="1400" spc="300" baseline="0">
                <a:latin typeface="+mn-lt"/>
              </a:defRPr>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60CCC81E-A013-4315-AD13-97BA3AA95596}"/>
              </a:ext>
            </a:extLst>
          </p:cNvPr>
          <p:cNvSpPr>
            <a:spLocks noGrp="1"/>
          </p:cNvSpPr>
          <p:nvPr>
            <p:ph type="body" sz="quarter" idx="11" hasCustomPrompt="1"/>
          </p:nvPr>
        </p:nvSpPr>
        <p:spPr>
          <a:xfrm>
            <a:off x="1478756" y="1569719"/>
            <a:ext cx="9234488" cy="2651443"/>
          </a:xfrm>
        </p:spPr>
        <p:txBody>
          <a:bodyPr rtlCol="0">
            <a:noAutofit/>
          </a:bodyPr>
          <a:lstStyle>
            <a:lvl1pPr marL="0" indent="0" algn="ctr">
              <a:buNone/>
              <a:defRPr sz="3200"/>
            </a:lvl1pPr>
          </a:lstStyle>
          <a:p>
            <a:pPr lvl="0" rtl="0"/>
            <a:r>
              <a:rPr lang="nl-NL" noProof="0"/>
              <a:t>KLIK OM DE TEKSTSTIJLEN VAN HET MODEL TE BEWERKEN</a:t>
            </a:r>
          </a:p>
        </p:txBody>
      </p:sp>
    </p:spTree>
    <p:extLst>
      <p:ext uri="{BB962C8B-B14F-4D97-AF65-F5344CB8AC3E}">
        <p14:creationId xmlns:p14="http://schemas.microsoft.com/office/powerpoint/2010/main" val="365234515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 Kolom">
    <p:spTree>
      <p:nvGrpSpPr>
        <p:cNvPr id="1" name=""/>
        <p:cNvGrpSpPr/>
        <p:nvPr/>
      </p:nvGrpSpPr>
      <p:grpSpPr>
        <a:xfrm>
          <a:off x="0" y="0"/>
          <a:ext cx="0" cy="0"/>
          <a:chOff x="0" y="0"/>
          <a:chExt cx="0" cy="0"/>
        </a:xfrm>
      </p:grpSpPr>
      <p:sp>
        <p:nvSpPr>
          <p:cNvPr id="17" name="Titel 2">
            <a:extLst>
              <a:ext uri="{FF2B5EF4-FFF2-40B4-BE49-F238E27FC236}">
                <a16:creationId xmlns:a16="http://schemas.microsoft.com/office/drawing/2014/main" id="{0EF11611-8537-47CC-87AC-2E25428B72BA}"/>
              </a:ext>
            </a:extLst>
          </p:cNvPr>
          <p:cNvSpPr>
            <a:spLocks noGrp="1"/>
          </p:cNvSpPr>
          <p:nvPr>
            <p:ph type="title" hasCustomPrompt="1"/>
          </p:nvPr>
        </p:nvSpPr>
        <p:spPr>
          <a:xfrm>
            <a:off x="594519" y="1"/>
            <a:ext cx="11002962" cy="1623218"/>
          </a:xfrm>
        </p:spPr>
        <p:txBody>
          <a:bodyPr rtlCol="0" anchor="ctr">
            <a:noAutofit/>
          </a:bodyPr>
          <a:lstStyle/>
          <a:p>
            <a:pPr algn="ctr" rtl="0"/>
            <a:r>
              <a:rPr lang="nl-NL" sz="4800" noProof="0"/>
              <a:t>Klik om de titelstijl van het model te bewerken</a:t>
            </a:r>
          </a:p>
        </p:txBody>
      </p:sp>
      <p:sp>
        <p:nvSpPr>
          <p:cNvPr id="19" name="Tijdelijke aanduiding voor afbeelding 17">
            <a:extLst>
              <a:ext uri="{FF2B5EF4-FFF2-40B4-BE49-F238E27FC236}">
                <a16:creationId xmlns:a16="http://schemas.microsoft.com/office/drawing/2014/main" id="{D1A63A52-1E65-414B-BBC3-D31F515791AC}"/>
              </a:ext>
            </a:extLst>
          </p:cNvPr>
          <p:cNvSpPr>
            <a:spLocks noGrp="1"/>
          </p:cNvSpPr>
          <p:nvPr>
            <p:ph type="pic" sz="quarter" idx="11" hasCustomPrompt="1"/>
          </p:nvPr>
        </p:nvSpPr>
        <p:spPr>
          <a:xfrm>
            <a:off x="6578601" y="1638300"/>
            <a:ext cx="5156200" cy="1892300"/>
          </a:xfrm>
        </p:spPr>
        <p:txBody>
          <a:bodyPr rtlCol="0">
            <a:noAutofit/>
          </a:bodyPr>
          <a:lstStyle/>
          <a:p>
            <a:pPr rtl="0"/>
            <a:r>
              <a:rPr lang="nl-NL" noProof="0"/>
              <a:t>Klik op pictogram om afbeelding toe te voegen</a:t>
            </a:r>
          </a:p>
        </p:txBody>
      </p:sp>
      <p:sp>
        <p:nvSpPr>
          <p:cNvPr id="18" name="Tijdelijke aanduiding voor afbeelding 17">
            <a:extLst>
              <a:ext uri="{FF2B5EF4-FFF2-40B4-BE49-F238E27FC236}">
                <a16:creationId xmlns:a16="http://schemas.microsoft.com/office/drawing/2014/main" id="{ED7E0E1A-1E64-4A9A-9C8B-69486BD1123B}"/>
              </a:ext>
            </a:extLst>
          </p:cNvPr>
          <p:cNvSpPr>
            <a:spLocks noGrp="1"/>
          </p:cNvSpPr>
          <p:nvPr>
            <p:ph type="pic" sz="quarter" idx="10" hasCustomPrompt="1"/>
          </p:nvPr>
        </p:nvSpPr>
        <p:spPr>
          <a:xfrm>
            <a:off x="469900" y="1638300"/>
            <a:ext cx="5156200" cy="1892300"/>
          </a:xfrm>
        </p:spPr>
        <p:txBody>
          <a:bodyPr rtlCol="0">
            <a:noAutofit/>
          </a:bodyPr>
          <a:lstStyle/>
          <a:p>
            <a:pPr rtl="0"/>
            <a:r>
              <a:rPr lang="nl-NL" noProof="0"/>
              <a:t>Klik op pictogram om afbeelding toe te voegen</a:t>
            </a:r>
          </a:p>
        </p:txBody>
      </p:sp>
      <p:sp>
        <p:nvSpPr>
          <p:cNvPr id="10" name="Tijdelijke aanduiding voor tekst 3">
            <a:extLst>
              <a:ext uri="{FF2B5EF4-FFF2-40B4-BE49-F238E27FC236}">
                <a16:creationId xmlns:a16="http://schemas.microsoft.com/office/drawing/2014/main" id="{1E462965-19D7-4A65-B394-9AE76A5B4805}"/>
              </a:ext>
            </a:extLst>
          </p:cNvPr>
          <p:cNvSpPr>
            <a:spLocks noGrp="1"/>
          </p:cNvSpPr>
          <p:nvPr>
            <p:ph type="body" idx="1" hasCustomPrompt="1"/>
          </p:nvPr>
        </p:nvSpPr>
        <p:spPr>
          <a:xfrm>
            <a:off x="469107" y="3864355"/>
            <a:ext cx="5157787" cy="494506"/>
          </a:xfrm>
        </p:spPr>
        <p:txBody>
          <a:bodyPr rtlCol="0">
            <a:noAutofit/>
          </a:bodyPr>
          <a:lstStyle>
            <a:lvl1pPr marL="0" indent="0">
              <a:buNone/>
              <a:defRPr sz="2400"/>
            </a:lvl1pPr>
          </a:lstStyle>
          <a:p>
            <a:pPr lvl="0" rtl="0"/>
            <a:r>
              <a:rPr lang="nl-NL" spc="300" noProof="0">
                <a:solidFill>
                  <a:schemeClr val="tx1"/>
                </a:solidFill>
              </a:rPr>
              <a:t>Klik om de tekststijlen van het model te bewerken</a:t>
            </a:r>
          </a:p>
        </p:txBody>
      </p:sp>
      <p:sp>
        <p:nvSpPr>
          <p:cNvPr id="11" name="Tijdelijke aanduiding voor inhoud 4">
            <a:extLst>
              <a:ext uri="{FF2B5EF4-FFF2-40B4-BE49-F238E27FC236}">
                <a16:creationId xmlns:a16="http://schemas.microsoft.com/office/drawing/2014/main" id="{FAEC14D1-0BEA-4D9A-9D96-A56B6A9B07AC}"/>
              </a:ext>
            </a:extLst>
          </p:cNvPr>
          <p:cNvSpPr>
            <a:spLocks noGrp="1"/>
          </p:cNvSpPr>
          <p:nvPr>
            <p:ph sz="half" idx="2" hasCustomPrompt="1"/>
          </p:nvPr>
        </p:nvSpPr>
        <p:spPr>
          <a:xfrm>
            <a:off x="469107" y="4531139"/>
            <a:ext cx="5157787" cy="2039144"/>
          </a:xfrm>
        </p:spPr>
        <p:txBody>
          <a:bodyPr rtlCol="0">
            <a:noAutofit/>
          </a:bodyPr>
          <a:lstStyle/>
          <a:p>
            <a:pPr lvl="0" rtl="0">
              <a:lnSpc>
                <a:spcPct val="100000"/>
              </a:lnSpc>
              <a:buFont typeface="Wingdings" panose="05000000000000000000" pitchFamily="2" charset="2"/>
              <a:buChar char="§"/>
            </a:pPr>
            <a:r>
              <a:rPr lang="nl-NL" sz="1400" noProof="0">
                <a:solidFill>
                  <a:schemeClr val="tx1"/>
                </a:solidFill>
              </a:rPr>
              <a:t>Klik om de tekststijlen van het model te bewerken</a:t>
            </a:r>
          </a:p>
        </p:txBody>
      </p:sp>
      <p:sp>
        <p:nvSpPr>
          <p:cNvPr id="12" name="Tijdelijke aanduiding voor tekst 5">
            <a:extLst>
              <a:ext uri="{FF2B5EF4-FFF2-40B4-BE49-F238E27FC236}">
                <a16:creationId xmlns:a16="http://schemas.microsoft.com/office/drawing/2014/main" id="{1507BB47-1AB4-42F2-99FF-453A0622B815}"/>
              </a:ext>
            </a:extLst>
          </p:cNvPr>
          <p:cNvSpPr>
            <a:spLocks noGrp="1"/>
          </p:cNvSpPr>
          <p:nvPr>
            <p:ph type="body" sz="quarter" idx="3" hasCustomPrompt="1"/>
          </p:nvPr>
        </p:nvSpPr>
        <p:spPr>
          <a:xfrm>
            <a:off x="6565107" y="3864355"/>
            <a:ext cx="5183188" cy="494506"/>
          </a:xfrm>
        </p:spPr>
        <p:txBody>
          <a:bodyPr rtlCol="0">
            <a:noAutofit/>
          </a:bodyPr>
          <a:lstStyle>
            <a:lvl1pPr marL="0" indent="0">
              <a:buNone/>
              <a:defRPr sz="2400"/>
            </a:lvl1pPr>
          </a:lstStyle>
          <a:p>
            <a:pPr lvl="0" rtl="0"/>
            <a:r>
              <a:rPr lang="nl-NL" spc="300" noProof="0">
                <a:solidFill>
                  <a:schemeClr val="tx1"/>
                </a:solidFill>
              </a:rPr>
              <a:t>Klik om de tekststijlen van het model te bewerken</a:t>
            </a:r>
          </a:p>
        </p:txBody>
      </p:sp>
      <p:sp>
        <p:nvSpPr>
          <p:cNvPr id="14" name="Tijdelijke aanduiding voor inhoud 6">
            <a:extLst>
              <a:ext uri="{FF2B5EF4-FFF2-40B4-BE49-F238E27FC236}">
                <a16:creationId xmlns:a16="http://schemas.microsoft.com/office/drawing/2014/main" id="{438D6EEA-A0DB-4B5F-8F41-A9C1F2C094C0}"/>
              </a:ext>
            </a:extLst>
          </p:cNvPr>
          <p:cNvSpPr>
            <a:spLocks noGrp="1"/>
          </p:cNvSpPr>
          <p:nvPr>
            <p:ph sz="quarter" idx="4" hasCustomPrompt="1"/>
          </p:nvPr>
        </p:nvSpPr>
        <p:spPr>
          <a:xfrm>
            <a:off x="6565107" y="4531139"/>
            <a:ext cx="5183188" cy="2039144"/>
          </a:xfrm>
        </p:spPr>
        <p:txBody>
          <a:bodyPr rtlCol="0">
            <a:noAutofit/>
          </a:bodyPr>
          <a:lstStyle/>
          <a:p>
            <a:pPr lvl="0" rtl="0">
              <a:lnSpc>
                <a:spcPct val="100000"/>
              </a:lnSpc>
              <a:buFont typeface="Wingdings" panose="05000000000000000000" pitchFamily="2" charset="2"/>
              <a:buChar char="§"/>
            </a:pPr>
            <a:r>
              <a:rPr lang="nl-NL" sz="1400" noProof="0">
                <a:solidFill>
                  <a:schemeClr val="tx1"/>
                </a:solidFill>
              </a:rPr>
              <a:t>Klik om de tekststijlen van het model te bewerken</a:t>
            </a:r>
          </a:p>
        </p:txBody>
      </p:sp>
      <p:sp>
        <p:nvSpPr>
          <p:cNvPr id="20" name="Tijdelijke aanduiding voor dianummer 5">
            <a:extLst>
              <a:ext uri="{FF2B5EF4-FFF2-40B4-BE49-F238E27FC236}">
                <a16:creationId xmlns:a16="http://schemas.microsoft.com/office/drawing/2014/main" id="{A4909F59-7529-454A-A1EF-3CC1EADEFC1F}"/>
              </a:ext>
            </a:extLst>
          </p:cNvPr>
          <p:cNvSpPr>
            <a:spLocks noGrp="1"/>
          </p:cNvSpPr>
          <p:nvPr>
            <p:ph type="sldNum" sz="quarter" idx="12"/>
          </p:nvPr>
        </p:nvSpPr>
        <p:spPr>
          <a:xfrm>
            <a:off x="11549269" y="6468303"/>
            <a:ext cx="443948" cy="365125"/>
          </a:xfrm>
        </p:spPr>
        <p:txBody>
          <a:bodyPr rtlCol="0">
            <a:noAutofit/>
          </a:bodyPr>
          <a:lstStyle/>
          <a:p>
            <a:pPr rtl="0"/>
            <a:fld id="{8C2E478F-E849-4A8C-AF1F-CBCC78A7CBFA}" type="slidenum">
              <a:rPr lang="nl-NL" noProof="0" smtClean="0"/>
              <a:t>‹nr.›</a:t>
            </a:fld>
            <a:endParaRPr lang="nl-NL" noProof="0"/>
          </a:p>
        </p:txBody>
      </p:sp>
    </p:spTree>
    <p:extLst>
      <p:ext uri="{BB962C8B-B14F-4D97-AF65-F5344CB8AC3E}">
        <p14:creationId xmlns:p14="http://schemas.microsoft.com/office/powerpoint/2010/main" val="3845605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 Kolom">
    <p:spTree>
      <p:nvGrpSpPr>
        <p:cNvPr id="1" name=""/>
        <p:cNvGrpSpPr/>
        <p:nvPr/>
      </p:nvGrpSpPr>
      <p:grpSpPr>
        <a:xfrm>
          <a:off x="0" y="0"/>
          <a:ext cx="0" cy="0"/>
          <a:chOff x="0" y="0"/>
          <a:chExt cx="0" cy="0"/>
        </a:xfrm>
      </p:grpSpPr>
      <p:sp>
        <p:nvSpPr>
          <p:cNvPr id="22" name="Titel 2">
            <a:extLst>
              <a:ext uri="{FF2B5EF4-FFF2-40B4-BE49-F238E27FC236}">
                <a16:creationId xmlns:a16="http://schemas.microsoft.com/office/drawing/2014/main" id="{6186F91B-547E-43BC-9BCE-04619DAAFEC2}"/>
              </a:ext>
            </a:extLst>
          </p:cNvPr>
          <p:cNvSpPr>
            <a:spLocks noGrp="1"/>
          </p:cNvSpPr>
          <p:nvPr>
            <p:ph type="title" hasCustomPrompt="1"/>
          </p:nvPr>
        </p:nvSpPr>
        <p:spPr>
          <a:xfrm>
            <a:off x="594519" y="1"/>
            <a:ext cx="11002962" cy="1623218"/>
          </a:xfrm>
        </p:spPr>
        <p:txBody>
          <a:bodyPr rtlCol="0" anchor="ctr">
            <a:noAutofit/>
          </a:bodyPr>
          <a:lstStyle/>
          <a:p>
            <a:pPr algn="ctr" rtl="0"/>
            <a:r>
              <a:rPr lang="nl-NL" sz="4800" noProof="0"/>
              <a:t>Klik om de titelstijl van het model te bewerken</a:t>
            </a:r>
          </a:p>
        </p:txBody>
      </p:sp>
      <p:sp>
        <p:nvSpPr>
          <p:cNvPr id="28" name="Tijdelijke aanduiding voor tekst 27">
            <a:extLst>
              <a:ext uri="{FF2B5EF4-FFF2-40B4-BE49-F238E27FC236}">
                <a16:creationId xmlns:a16="http://schemas.microsoft.com/office/drawing/2014/main" id="{D635DFA1-45D2-4EFE-8BB2-BE966346691E}"/>
              </a:ext>
            </a:extLst>
          </p:cNvPr>
          <p:cNvSpPr>
            <a:spLocks noGrp="1"/>
          </p:cNvSpPr>
          <p:nvPr>
            <p:ph type="body" sz="quarter" idx="13" hasCustomPrompt="1"/>
          </p:nvPr>
        </p:nvSpPr>
        <p:spPr>
          <a:xfrm>
            <a:off x="960121" y="3669506"/>
            <a:ext cx="3108326" cy="2566988"/>
          </a:xfrm>
        </p:spPr>
        <p:txBody>
          <a:bodyPr rtlCol="0">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rtl="0"/>
            <a:r>
              <a:rPr lang="nl-NL" noProof="0" dirty="0"/>
              <a:t>KLIK OM DE TEKSTSTIJLEN VAN HET MODEL TE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24" name="Tijdelijke aanduiding voor afbeelding 23">
            <a:extLst>
              <a:ext uri="{FF2B5EF4-FFF2-40B4-BE49-F238E27FC236}">
                <a16:creationId xmlns:a16="http://schemas.microsoft.com/office/drawing/2014/main" id="{2F2918FE-A84E-4303-AEF3-4FD66CDD733E}"/>
              </a:ext>
            </a:extLst>
          </p:cNvPr>
          <p:cNvSpPr>
            <a:spLocks noGrp="1"/>
          </p:cNvSpPr>
          <p:nvPr>
            <p:ph type="pic" sz="quarter" idx="10" hasCustomPrompt="1"/>
          </p:nvPr>
        </p:nvSpPr>
        <p:spPr>
          <a:xfrm>
            <a:off x="960438" y="1624013"/>
            <a:ext cx="3108325" cy="1892300"/>
          </a:xfrm>
        </p:spPr>
        <p:txBody>
          <a:bodyPr rtlCol="0">
            <a:noAutofit/>
          </a:bodyPr>
          <a:lstStyle/>
          <a:p>
            <a:pPr rtl="0"/>
            <a:r>
              <a:rPr lang="nl-NL" noProof="0"/>
              <a:t>Klik op pictogram om afbeelding toe te voegen</a:t>
            </a:r>
          </a:p>
        </p:txBody>
      </p:sp>
      <p:sp>
        <p:nvSpPr>
          <p:cNvPr id="25" name="Tijdelijke aanduiding voor afbeelding 23">
            <a:extLst>
              <a:ext uri="{FF2B5EF4-FFF2-40B4-BE49-F238E27FC236}">
                <a16:creationId xmlns:a16="http://schemas.microsoft.com/office/drawing/2014/main" id="{E2401025-9BC9-4BDD-97DA-CA763CF846BB}"/>
              </a:ext>
            </a:extLst>
          </p:cNvPr>
          <p:cNvSpPr>
            <a:spLocks noGrp="1"/>
          </p:cNvSpPr>
          <p:nvPr>
            <p:ph type="pic" sz="quarter" idx="11" hasCustomPrompt="1"/>
          </p:nvPr>
        </p:nvSpPr>
        <p:spPr>
          <a:xfrm>
            <a:off x="4542155" y="1623219"/>
            <a:ext cx="3108325" cy="1892300"/>
          </a:xfrm>
        </p:spPr>
        <p:txBody>
          <a:bodyPr rtlCol="0">
            <a:noAutofit/>
          </a:bodyPr>
          <a:lstStyle/>
          <a:p>
            <a:pPr rtl="0"/>
            <a:r>
              <a:rPr lang="nl-NL" noProof="0"/>
              <a:t>Klik op pictogram om afbeelding toe te voegen</a:t>
            </a:r>
          </a:p>
        </p:txBody>
      </p:sp>
      <p:sp>
        <p:nvSpPr>
          <p:cNvPr id="26" name="Tijdelijke aanduiding voor afbeelding 23">
            <a:extLst>
              <a:ext uri="{FF2B5EF4-FFF2-40B4-BE49-F238E27FC236}">
                <a16:creationId xmlns:a16="http://schemas.microsoft.com/office/drawing/2014/main" id="{B7C4AAB6-897A-4ABD-AD50-2D86B197E914}"/>
              </a:ext>
            </a:extLst>
          </p:cNvPr>
          <p:cNvSpPr>
            <a:spLocks noGrp="1"/>
          </p:cNvSpPr>
          <p:nvPr>
            <p:ph type="pic" sz="quarter" idx="12" hasCustomPrompt="1"/>
          </p:nvPr>
        </p:nvSpPr>
        <p:spPr>
          <a:xfrm>
            <a:off x="8122920" y="1623219"/>
            <a:ext cx="3108325" cy="1892300"/>
          </a:xfrm>
        </p:spPr>
        <p:txBody>
          <a:bodyPr rtlCol="0">
            <a:noAutofit/>
          </a:bodyPr>
          <a:lstStyle/>
          <a:p>
            <a:pPr rtl="0"/>
            <a:r>
              <a:rPr lang="nl-NL" noProof="0"/>
              <a:t>Klik op pictogram om afbeelding toe te voegen</a:t>
            </a:r>
          </a:p>
        </p:txBody>
      </p:sp>
      <p:sp>
        <p:nvSpPr>
          <p:cNvPr id="29" name="Tijdelijke aanduiding voor tekst 27">
            <a:extLst>
              <a:ext uri="{FF2B5EF4-FFF2-40B4-BE49-F238E27FC236}">
                <a16:creationId xmlns:a16="http://schemas.microsoft.com/office/drawing/2014/main" id="{790D65EC-6EB4-4594-91E9-5C3DE7C3BA89}"/>
              </a:ext>
            </a:extLst>
          </p:cNvPr>
          <p:cNvSpPr>
            <a:spLocks noGrp="1"/>
          </p:cNvSpPr>
          <p:nvPr>
            <p:ph type="body" sz="quarter" idx="14" hasCustomPrompt="1"/>
          </p:nvPr>
        </p:nvSpPr>
        <p:spPr>
          <a:xfrm>
            <a:off x="4541837" y="3681412"/>
            <a:ext cx="3108326" cy="2566988"/>
          </a:xfrm>
        </p:spPr>
        <p:txBody>
          <a:bodyPr rtlCol="0">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30" name="Tijdelijke aanduiding voor tekst 27">
            <a:extLst>
              <a:ext uri="{FF2B5EF4-FFF2-40B4-BE49-F238E27FC236}">
                <a16:creationId xmlns:a16="http://schemas.microsoft.com/office/drawing/2014/main" id="{611CF730-D055-47C2-A626-299F429D41B2}"/>
              </a:ext>
            </a:extLst>
          </p:cNvPr>
          <p:cNvSpPr>
            <a:spLocks noGrp="1"/>
          </p:cNvSpPr>
          <p:nvPr>
            <p:ph type="body" sz="quarter" idx="15" hasCustomPrompt="1"/>
          </p:nvPr>
        </p:nvSpPr>
        <p:spPr>
          <a:xfrm>
            <a:off x="8122919" y="3681412"/>
            <a:ext cx="3108326" cy="2566988"/>
          </a:xfrm>
        </p:spPr>
        <p:txBody>
          <a:bodyPr rtlCol="0">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31" name="Tijdelijke aanduiding voor dianummer 5">
            <a:extLst>
              <a:ext uri="{FF2B5EF4-FFF2-40B4-BE49-F238E27FC236}">
                <a16:creationId xmlns:a16="http://schemas.microsoft.com/office/drawing/2014/main" id="{F09E06A6-BFDD-42BD-BA69-2CD3BEF0F73D}"/>
              </a:ext>
            </a:extLst>
          </p:cNvPr>
          <p:cNvSpPr>
            <a:spLocks noGrp="1"/>
          </p:cNvSpPr>
          <p:nvPr>
            <p:ph type="sldNum" sz="quarter" idx="16"/>
          </p:nvPr>
        </p:nvSpPr>
        <p:spPr>
          <a:xfrm>
            <a:off x="11549269" y="6468303"/>
            <a:ext cx="443948" cy="365125"/>
          </a:xfrm>
        </p:spPr>
        <p:txBody>
          <a:bodyPr rtlCol="0">
            <a:noAutofit/>
          </a:bodyPr>
          <a:lstStyle/>
          <a:p>
            <a:pPr rtl="0"/>
            <a:fld id="{8C2E478F-E849-4A8C-AF1F-CBCC78A7CBFA}" type="slidenum">
              <a:rPr lang="nl-NL" noProof="0" smtClean="0"/>
              <a:t>‹nr.›</a:t>
            </a:fld>
            <a:endParaRPr lang="nl-NL" noProof="0"/>
          </a:p>
        </p:txBody>
      </p:sp>
    </p:spTree>
    <p:extLst>
      <p:ext uri="{BB962C8B-B14F-4D97-AF65-F5344CB8AC3E}">
        <p14:creationId xmlns:p14="http://schemas.microsoft.com/office/powerpoint/2010/main" val="5483398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amenvatting">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186FE9B2-6286-484B-8943-95EE0B6B0267}"/>
              </a:ext>
            </a:extLst>
          </p:cNvPr>
          <p:cNvSpPr>
            <a:spLocks noGrp="1"/>
          </p:cNvSpPr>
          <p:nvPr>
            <p:ph type="pic" sz="quarter" idx="14" hasCustomPrompt="1"/>
          </p:nvPr>
        </p:nvSpPr>
        <p:spPr>
          <a:xfrm>
            <a:off x="0" y="0"/>
            <a:ext cx="5416550" cy="6858000"/>
          </a:xfrm>
          <a:effectLst/>
        </p:spPr>
        <p:txBody>
          <a:bodyPr rtlCol="0" anchor="ctr"/>
          <a:lstStyle>
            <a:lvl1pPr marL="0" indent="0" algn="ctr">
              <a:buNone/>
              <a:defRPr/>
            </a:lvl1pPr>
          </a:lstStyle>
          <a:p>
            <a:pPr rtl="0"/>
            <a:r>
              <a:rPr lang="nl-NL" noProof="0"/>
              <a:t>Klik op pictogram om afbeelding toe te voegen</a:t>
            </a:r>
          </a:p>
        </p:txBody>
      </p:sp>
      <p:sp>
        <p:nvSpPr>
          <p:cNvPr id="11" name="Tijdelijke aanduiding voor dianummer 5">
            <a:extLst>
              <a:ext uri="{FF2B5EF4-FFF2-40B4-BE49-F238E27FC236}">
                <a16:creationId xmlns:a16="http://schemas.microsoft.com/office/drawing/2014/main" id="{7D4E8708-8565-4A5B-9D9E-1D4F40EAF909}"/>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nl-NL" noProof="0" smtClean="0"/>
              <a:t>‹nr.›</a:t>
            </a:fld>
            <a:endParaRPr lang="nl-NL" noProof="0"/>
          </a:p>
        </p:txBody>
      </p:sp>
      <p:sp>
        <p:nvSpPr>
          <p:cNvPr id="16" name="Tijdelijke aanduiding voor inhoud 8">
            <a:extLst>
              <a:ext uri="{FF2B5EF4-FFF2-40B4-BE49-F238E27FC236}">
                <a16:creationId xmlns:a16="http://schemas.microsoft.com/office/drawing/2014/main" id="{42436126-0370-4532-A8AD-D20897982AD2}"/>
              </a:ext>
            </a:extLst>
          </p:cNvPr>
          <p:cNvSpPr>
            <a:spLocks noGrp="1"/>
          </p:cNvSpPr>
          <p:nvPr>
            <p:ph idx="1" hasCustomPrompt="1"/>
          </p:nvPr>
        </p:nvSpPr>
        <p:spPr>
          <a:xfrm>
            <a:off x="6096000" y="1661160"/>
            <a:ext cx="4646246" cy="2218585"/>
          </a:xfrm>
        </p:spPr>
        <p:txBody>
          <a:bodyPr rtlCol="0">
            <a:noAutofit/>
          </a:bodyPr>
          <a:lstStyle>
            <a:lvl1pPr>
              <a:defRPr/>
            </a:lvl1pPr>
          </a:lstStyle>
          <a:p>
            <a:pPr marL="0" indent="0" rtl="0">
              <a:lnSpc>
                <a:spcPct val="100000"/>
              </a:lnSpc>
              <a:buNone/>
            </a:pPr>
            <a:r>
              <a:rPr lang="nl-NL" sz="1600" noProof="0">
                <a:cs typeface="Biome Light" panose="020B0303030204020804" pitchFamily="34" charset="0"/>
              </a:rPr>
              <a:t>Klik om de tekststijl van het model te bewerken.</a:t>
            </a:r>
          </a:p>
          <a:p>
            <a:pPr marL="0" indent="0" rtl="0">
              <a:buNone/>
            </a:pPr>
            <a:endParaRPr lang="nl-NL" noProof="0"/>
          </a:p>
        </p:txBody>
      </p:sp>
      <p:sp>
        <p:nvSpPr>
          <p:cNvPr id="17" name="Tijdelijke aanduiding voor dianummer 70">
            <a:extLst>
              <a:ext uri="{FF2B5EF4-FFF2-40B4-BE49-F238E27FC236}">
                <a16:creationId xmlns:a16="http://schemas.microsoft.com/office/drawing/2014/main" id="{AEC105AD-E933-4969-B038-0ABD6F013167}"/>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8C2E478F-E849-4A8C-AF1F-CBCC78A7CBFA}" type="slidenum">
              <a:rPr lang="nl-NL" noProof="0" smtClean="0"/>
              <a:pPr rtl="0"/>
              <a:t>‹nr.›</a:t>
            </a:fld>
            <a:endParaRPr lang="nl-NL" noProof="0"/>
          </a:p>
        </p:txBody>
      </p:sp>
      <p:sp>
        <p:nvSpPr>
          <p:cNvPr id="7" name="Titel 1">
            <a:extLst>
              <a:ext uri="{FF2B5EF4-FFF2-40B4-BE49-F238E27FC236}">
                <a16:creationId xmlns:a16="http://schemas.microsoft.com/office/drawing/2014/main" id="{76CDEBF2-B5C9-4887-B717-81C3D1A73CA9}"/>
              </a:ext>
            </a:extLst>
          </p:cNvPr>
          <p:cNvSpPr>
            <a:spLocks noGrp="1"/>
          </p:cNvSpPr>
          <p:nvPr>
            <p:ph type="title" hasCustomPrompt="1"/>
          </p:nvPr>
        </p:nvSpPr>
        <p:spPr>
          <a:xfrm>
            <a:off x="6095999" y="612037"/>
            <a:ext cx="5897218" cy="884238"/>
          </a:xfrm>
        </p:spPr>
        <p:txBody>
          <a:bodyPr lIns="91440" rIns="91440" rtlCol="0" anchor="t">
            <a:noAutofit/>
          </a:bodyPr>
          <a:lstStyle>
            <a:lvl1pPr algn="l">
              <a:lnSpc>
                <a:spcPct val="150000"/>
              </a:lnSpc>
              <a:spcBef>
                <a:spcPts val="1000"/>
              </a:spcBef>
              <a:defRPr sz="3200">
                <a:solidFill>
                  <a:schemeClr val="tx1"/>
                </a:solidFill>
              </a:defRPr>
            </a:lvl1pPr>
          </a:lstStyle>
          <a:p>
            <a:pPr rtl="0"/>
            <a:r>
              <a:rPr lang="nl-NL" noProof="0"/>
              <a:t>Klik om de titelstijl van het model te bewerken</a:t>
            </a:r>
          </a:p>
        </p:txBody>
      </p:sp>
      <p:sp>
        <p:nvSpPr>
          <p:cNvPr id="2" name="Rechthoek 1">
            <a:extLst>
              <a:ext uri="{FF2B5EF4-FFF2-40B4-BE49-F238E27FC236}">
                <a16:creationId xmlns:a16="http://schemas.microsoft.com/office/drawing/2014/main" id="{016A7FA3-8C13-4E5A-88C4-4357C8ACD73E}"/>
              </a:ext>
              <a:ext uri="{C183D7F6-B498-43B3-948B-1728B52AA6E4}">
                <adec:decorative xmlns:adec="http://schemas.microsoft.com/office/drawing/2017/decorative" val="1"/>
              </a:ext>
            </a:extLst>
          </p:cNvPr>
          <p:cNvSpPr/>
          <p:nvPr userDrawn="1"/>
        </p:nvSpPr>
        <p:spPr>
          <a:xfrm>
            <a:off x="6107044"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Tree>
    <p:extLst>
      <p:ext uri="{BB962C8B-B14F-4D97-AF65-F5344CB8AC3E}">
        <p14:creationId xmlns:p14="http://schemas.microsoft.com/office/powerpoint/2010/main" val="3167538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fsluiting">
    <p:bg>
      <p:bgRef idx="1001">
        <a:schemeClr val="bg1"/>
      </p:bgRef>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E635FD8-712D-4EE2-A5B6-3DD8DE9C25E9}"/>
              </a:ext>
            </a:extLst>
          </p:cNvPr>
          <p:cNvSpPr>
            <a:spLocks noGrp="1"/>
          </p:cNvSpPr>
          <p:nvPr>
            <p:ph type="pic" sz="quarter" idx="10" hasCustomPrompt="1"/>
          </p:nvPr>
        </p:nvSpPr>
        <p:spPr>
          <a:xfrm>
            <a:off x="0" y="0"/>
            <a:ext cx="12192000" cy="6858000"/>
          </a:xfrm>
        </p:spPr>
        <p:txBody>
          <a:bodyPr rtlCol="0"/>
          <a:lstStyle>
            <a:lvl1pPr marL="0" indent="0" algn="ctr">
              <a:buNone/>
              <a:defRPr/>
            </a:lvl1pPr>
          </a:lstStyle>
          <a:p>
            <a:pPr rtl="0"/>
            <a:r>
              <a:rPr lang="nl-NL" noProof="0"/>
              <a:t>Klik op pictogram om afbeelding toe te voegen</a:t>
            </a:r>
          </a:p>
        </p:txBody>
      </p:sp>
      <p:sp>
        <p:nvSpPr>
          <p:cNvPr id="6" name="Titel 5">
            <a:extLst>
              <a:ext uri="{FF2B5EF4-FFF2-40B4-BE49-F238E27FC236}">
                <a16:creationId xmlns:a16="http://schemas.microsoft.com/office/drawing/2014/main" id="{D9074D0F-754F-4F2C-A410-F222D2D2346E}"/>
              </a:ext>
            </a:extLst>
          </p:cNvPr>
          <p:cNvSpPr>
            <a:spLocks noGrp="1"/>
          </p:cNvSpPr>
          <p:nvPr>
            <p:ph type="title" idx="4294967295" hasCustomPrompt="1"/>
          </p:nvPr>
        </p:nvSpPr>
        <p:spPr>
          <a:xfrm>
            <a:off x="702365" y="1660810"/>
            <a:ext cx="10787270" cy="830649"/>
          </a:xfrm>
        </p:spPr>
        <p:txBody>
          <a:bodyPr rtlCol="0">
            <a:noAutofit/>
          </a:bodyPr>
          <a:lstStyle/>
          <a:p>
            <a:pPr rtl="0"/>
            <a:r>
              <a:rPr lang="nl-NL" sz="4000" spc="300" noProof="0"/>
              <a:t>Klik om de titelstijl van het model te bewerken</a:t>
            </a:r>
          </a:p>
        </p:txBody>
      </p:sp>
      <p:sp>
        <p:nvSpPr>
          <p:cNvPr id="14" name="Tijdelijke aanduiding voor tekst 13">
            <a:extLst>
              <a:ext uri="{FF2B5EF4-FFF2-40B4-BE49-F238E27FC236}">
                <a16:creationId xmlns:a16="http://schemas.microsoft.com/office/drawing/2014/main" id="{F80209DF-C4D9-43B8-AA05-F53619153042}"/>
              </a:ext>
            </a:extLst>
          </p:cNvPr>
          <p:cNvSpPr>
            <a:spLocks noGrp="1"/>
          </p:cNvSpPr>
          <p:nvPr>
            <p:ph type="body" sz="quarter" idx="12" hasCustomPrompt="1"/>
          </p:nvPr>
        </p:nvSpPr>
        <p:spPr>
          <a:xfrm>
            <a:off x="3512343" y="5137992"/>
            <a:ext cx="5167313" cy="51879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marL="0" indent="0" algn="ctr">
              <a:buNone/>
              <a:defRPr sz="1800" spc="300">
                <a:solidFill>
                  <a:schemeClr val="tx1"/>
                </a:solidFill>
              </a:defRPr>
            </a:lvl1pPr>
            <a:lvl2pPr marL="457200" indent="0">
              <a:buNone/>
              <a:defRPr/>
            </a:lvl2pPr>
          </a:lstStyle>
          <a:p>
            <a:pPr lvl="0" rtl="0"/>
            <a:r>
              <a:rPr lang="nl-NL" noProof="0"/>
              <a:t>KLIK OM DE TEKSTSTIJLEN VAN HET MODEL TE BEWERKEN</a:t>
            </a:r>
          </a:p>
        </p:txBody>
      </p:sp>
      <p:sp>
        <p:nvSpPr>
          <p:cNvPr id="31" name="Tijdelijke aanduiding voor tekst 13">
            <a:extLst>
              <a:ext uri="{FF2B5EF4-FFF2-40B4-BE49-F238E27FC236}">
                <a16:creationId xmlns:a16="http://schemas.microsoft.com/office/drawing/2014/main" id="{1D89734B-03E0-4ADE-8F62-C819F3E976D5}"/>
              </a:ext>
            </a:extLst>
          </p:cNvPr>
          <p:cNvSpPr>
            <a:spLocks noGrp="1"/>
          </p:cNvSpPr>
          <p:nvPr>
            <p:ph type="body" sz="quarter" idx="16" hasCustomPrompt="1"/>
          </p:nvPr>
        </p:nvSpPr>
        <p:spPr>
          <a:xfrm>
            <a:off x="588194" y="3903126"/>
            <a:ext cx="3064668"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nl-NL" noProof="0"/>
              <a:t>KLIK OM TE BEWERKEN</a:t>
            </a:r>
          </a:p>
        </p:txBody>
      </p:sp>
      <p:sp>
        <p:nvSpPr>
          <p:cNvPr id="32" name="Tijdelijke aanduiding voor tekst 13">
            <a:extLst>
              <a:ext uri="{FF2B5EF4-FFF2-40B4-BE49-F238E27FC236}">
                <a16:creationId xmlns:a16="http://schemas.microsoft.com/office/drawing/2014/main" id="{85971F4D-8B59-4B3E-9169-64E0EF1BA85F}"/>
              </a:ext>
            </a:extLst>
          </p:cNvPr>
          <p:cNvSpPr>
            <a:spLocks noGrp="1"/>
          </p:cNvSpPr>
          <p:nvPr>
            <p:ph type="body" sz="quarter" idx="17" hasCustomPrompt="1"/>
          </p:nvPr>
        </p:nvSpPr>
        <p:spPr>
          <a:xfrm>
            <a:off x="4563664" y="3893330"/>
            <a:ext cx="3064668"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nl-NL" noProof="0"/>
              <a:t>klik om te bewerken</a:t>
            </a:r>
          </a:p>
        </p:txBody>
      </p:sp>
      <p:sp>
        <p:nvSpPr>
          <p:cNvPr id="33" name="Tijdelijke aanduiding voor tekst 13">
            <a:extLst>
              <a:ext uri="{FF2B5EF4-FFF2-40B4-BE49-F238E27FC236}">
                <a16:creationId xmlns:a16="http://schemas.microsoft.com/office/drawing/2014/main" id="{90B19777-E2ED-419C-B486-857117FD081B}"/>
              </a:ext>
            </a:extLst>
          </p:cNvPr>
          <p:cNvSpPr>
            <a:spLocks noGrp="1"/>
          </p:cNvSpPr>
          <p:nvPr>
            <p:ph type="body" sz="quarter" idx="18" hasCustomPrompt="1"/>
          </p:nvPr>
        </p:nvSpPr>
        <p:spPr>
          <a:xfrm>
            <a:off x="8539138" y="3903126"/>
            <a:ext cx="3064668" cy="518795"/>
          </a:xfrm>
        </p:spPr>
        <p:txBody>
          <a:bodyPr rtlCol="0">
            <a:noAutofit/>
          </a:bodyPr>
          <a:lstStyle>
            <a:lvl1pPr marL="0" indent="0" algn="ctr">
              <a:buNone/>
              <a:defRPr sz="1800" spc="300">
                <a:solidFill>
                  <a:schemeClr val="tx1"/>
                </a:solidFill>
              </a:defRPr>
            </a:lvl1pPr>
            <a:lvl2pPr marL="457200" indent="0">
              <a:buNone/>
              <a:defRPr/>
            </a:lvl2pPr>
          </a:lstStyle>
          <a:p>
            <a:pPr lvl="0" rtl="0"/>
            <a:r>
              <a:rPr lang="nl-NL" noProof="0"/>
              <a:t>klik om te bewerken</a:t>
            </a:r>
          </a:p>
        </p:txBody>
      </p:sp>
      <p:sp>
        <p:nvSpPr>
          <p:cNvPr id="34" name="Tijdelijke aanduiding voor online afbeelding 33">
            <a:extLst>
              <a:ext uri="{FF2B5EF4-FFF2-40B4-BE49-F238E27FC236}">
                <a16:creationId xmlns:a16="http://schemas.microsoft.com/office/drawing/2014/main" id="{1A58EB44-F532-4998-B316-61C738C37BF5}"/>
              </a:ext>
            </a:extLst>
          </p:cNvPr>
          <p:cNvSpPr>
            <a:spLocks noGrp="1"/>
          </p:cNvSpPr>
          <p:nvPr>
            <p:ph type="clipArt" sz="quarter" idx="19" hasCustomPrompt="1"/>
          </p:nvPr>
        </p:nvSpPr>
        <p:spPr>
          <a:xfrm>
            <a:off x="1754768" y="3098985"/>
            <a:ext cx="731520" cy="731520"/>
          </a:xfrm>
        </p:spPr>
        <p:txBody>
          <a:bodyPr rtlCol="0">
            <a:noAutofit/>
          </a:bodyPr>
          <a:lstStyle>
            <a:lvl1pPr marL="0" indent="0">
              <a:buNone/>
              <a:defRPr/>
            </a:lvl1pPr>
          </a:lstStyle>
          <a:p>
            <a:pPr rtl="0"/>
            <a:r>
              <a:rPr lang="nl-NL" noProof="0"/>
              <a:t>Pictogram</a:t>
            </a:r>
          </a:p>
        </p:txBody>
      </p:sp>
      <p:sp>
        <p:nvSpPr>
          <p:cNvPr id="35" name="Tijdelijke aanduiding voor online afbeelding 33">
            <a:extLst>
              <a:ext uri="{FF2B5EF4-FFF2-40B4-BE49-F238E27FC236}">
                <a16:creationId xmlns:a16="http://schemas.microsoft.com/office/drawing/2014/main" id="{33763C3C-3545-40BD-9B2C-DC4C0E4CE819}"/>
              </a:ext>
            </a:extLst>
          </p:cNvPr>
          <p:cNvSpPr>
            <a:spLocks noGrp="1"/>
          </p:cNvSpPr>
          <p:nvPr>
            <p:ph type="clipArt" sz="quarter" idx="20" hasCustomPrompt="1"/>
          </p:nvPr>
        </p:nvSpPr>
        <p:spPr>
          <a:xfrm>
            <a:off x="5730240" y="3098985"/>
            <a:ext cx="731520" cy="731520"/>
          </a:xfrm>
        </p:spPr>
        <p:txBody>
          <a:bodyPr rtlCol="0">
            <a:noAutofit/>
          </a:bodyPr>
          <a:lstStyle>
            <a:lvl1pPr marL="0" indent="0">
              <a:buNone/>
              <a:defRPr/>
            </a:lvl1pPr>
          </a:lstStyle>
          <a:p>
            <a:pPr rtl="0"/>
            <a:r>
              <a:rPr lang="nl-NL" noProof="0"/>
              <a:t>Pictogram</a:t>
            </a:r>
          </a:p>
        </p:txBody>
      </p:sp>
      <p:sp>
        <p:nvSpPr>
          <p:cNvPr id="36" name="Tijdelijke aanduiding voor online afbeelding 33">
            <a:extLst>
              <a:ext uri="{FF2B5EF4-FFF2-40B4-BE49-F238E27FC236}">
                <a16:creationId xmlns:a16="http://schemas.microsoft.com/office/drawing/2014/main" id="{1C5D3777-17F3-4225-8C52-2EF1DB4FD54A}"/>
              </a:ext>
            </a:extLst>
          </p:cNvPr>
          <p:cNvSpPr>
            <a:spLocks noGrp="1"/>
          </p:cNvSpPr>
          <p:nvPr>
            <p:ph type="clipArt" sz="quarter" idx="21" hasCustomPrompt="1"/>
          </p:nvPr>
        </p:nvSpPr>
        <p:spPr>
          <a:xfrm>
            <a:off x="9705712" y="3098985"/>
            <a:ext cx="731520" cy="731520"/>
          </a:xfrm>
        </p:spPr>
        <p:txBody>
          <a:bodyPr rtlCol="0">
            <a:noAutofit/>
          </a:bodyPr>
          <a:lstStyle>
            <a:lvl1pPr marL="0" indent="0">
              <a:buNone/>
              <a:defRPr/>
            </a:lvl1pPr>
          </a:lstStyle>
          <a:p>
            <a:pPr rtl="0"/>
            <a:r>
              <a:rPr lang="nl-NL" noProof="0"/>
              <a:t>Pictogram</a:t>
            </a:r>
          </a:p>
        </p:txBody>
      </p:sp>
    </p:spTree>
    <p:extLst>
      <p:ext uri="{BB962C8B-B14F-4D97-AF65-F5344CB8AC3E}">
        <p14:creationId xmlns:p14="http://schemas.microsoft.com/office/powerpoint/2010/main" val="3466876187"/>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hthoek 7"/>
          <p:cNvSpPr/>
          <p:nvPr userDrawn="1"/>
        </p:nvSpPr>
        <p:spPr>
          <a:xfrm>
            <a:off x="7875374" y="156520"/>
            <a:ext cx="4201297" cy="650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2389717" y="4800601"/>
            <a:ext cx="7315200" cy="566739"/>
          </a:xfrm>
          <a:prstGeom prst="rect">
            <a:avLst/>
          </a:prstGeom>
        </p:spPr>
        <p:txBody>
          <a:bodyPr lIns="91424" tIns="45712" rIns="91424" bIns="45712"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lIns="91424" tIns="45712" rIns="91424" bIns="45712"/>
          <a:lstStyle>
            <a:lvl1pPr marL="0" indent="0">
              <a:buNone/>
              <a:defRPr sz="4267"/>
            </a:lvl1pPr>
            <a:lvl2pPr marL="609477" indent="0">
              <a:buNone/>
              <a:defRPr sz="3733"/>
            </a:lvl2pPr>
            <a:lvl3pPr marL="1218955" indent="0">
              <a:buNone/>
              <a:defRPr sz="3200"/>
            </a:lvl3pPr>
            <a:lvl4pPr marL="1828432" indent="0">
              <a:buNone/>
              <a:defRPr sz="2667"/>
            </a:lvl4pPr>
            <a:lvl5pPr marL="2437908" indent="0">
              <a:buNone/>
              <a:defRPr sz="2667"/>
            </a:lvl5pPr>
            <a:lvl6pPr marL="3047385" indent="0">
              <a:buNone/>
              <a:defRPr sz="2667"/>
            </a:lvl6pPr>
            <a:lvl7pPr marL="3656863" indent="0">
              <a:buNone/>
              <a:defRPr sz="2667"/>
            </a:lvl7pPr>
            <a:lvl8pPr marL="4266339" indent="0">
              <a:buNone/>
              <a:defRPr sz="2667"/>
            </a:lvl8pPr>
            <a:lvl9pPr marL="4875817" indent="0">
              <a:buNone/>
              <a:defRPr sz="2667"/>
            </a:lvl9pPr>
          </a:lstStyle>
          <a:p>
            <a:endParaRPr lang="en-US"/>
          </a:p>
        </p:txBody>
      </p:sp>
      <p:sp>
        <p:nvSpPr>
          <p:cNvPr id="4" name="Text Placeholder 3"/>
          <p:cNvSpPr>
            <a:spLocks noGrp="1"/>
          </p:cNvSpPr>
          <p:nvPr>
            <p:ph type="body" sz="half" idx="2"/>
          </p:nvPr>
        </p:nvSpPr>
        <p:spPr>
          <a:xfrm>
            <a:off x="2389717" y="5367346"/>
            <a:ext cx="7315200" cy="804863"/>
          </a:xfrm>
          <a:prstGeom prst="rect">
            <a:avLst/>
          </a:prstGeom>
        </p:spPr>
        <p:txBody>
          <a:bodyPr lIns="91424" tIns="45712" rIns="91424" bIns="45712"/>
          <a:lstStyle>
            <a:lvl1pPr marL="0" indent="0">
              <a:buNone/>
              <a:defRPr sz="1867"/>
            </a:lvl1pPr>
            <a:lvl2pPr marL="609477" indent="0">
              <a:buNone/>
              <a:defRPr sz="1600"/>
            </a:lvl2pPr>
            <a:lvl3pPr marL="1218955" indent="0">
              <a:buNone/>
              <a:defRPr sz="1333"/>
            </a:lvl3pPr>
            <a:lvl4pPr marL="1828432" indent="0">
              <a:buNone/>
              <a:defRPr sz="1200"/>
            </a:lvl4pPr>
            <a:lvl5pPr marL="2437908" indent="0">
              <a:buNone/>
              <a:defRPr sz="1200"/>
            </a:lvl5pPr>
            <a:lvl6pPr marL="3047385" indent="0">
              <a:buNone/>
              <a:defRPr sz="1200"/>
            </a:lvl6pPr>
            <a:lvl7pPr marL="3656863" indent="0">
              <a:buNone/>
              <a:defRPr sz="1200"/>
            </a:lvl7pPr>
            <a:lvl8pPr marL="4266339" indent="0">
              <a:buNone/>
              <a:defRPr sz="1200"/>
            </a:lvl8pPr>
            <a:lvl9pPr marL="48758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219131368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e-einde">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912AA41C-A030-4521-8130-6A8E4543F277}"/>
              </a:ext>
            </a:extLst>
          </p:cNvPr>
          <p:cNvSpPr>
            <a:spLocks noGrp="1"/>
          </p:cNvSpPr>
          <p:nvPr>
            <p:ph type="pic" sz="quarter" idx="13" hasCustomPrompt="1"/>
          </p:nvPr>
        </p:nvSpPr>
        <p:spPr>
          <a:xfrm>
            <a:off x="0" y="0"/>
            <a:ext cx="6096000" cy="686792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242487 w 6096000"/>
              <a:gd name="connsiteY2" fmla="*/ 6833286 h 6858000"/>
              <a:gd name="connsiteX3" fmla="*/ 0 w 6096000"/>
              <a:gd name="connsiteY3" fmla="*/ 6858000 h 6858000"/>
              <a:gd name="connsiteX4" fmla="*/ 0 w 6096000"/>
              <a:gd name="connsiteY4" fmla="*/ 0 h 6858000"/>
              <a:gd name="connsiteX0" fmla="*/ 0 w 6096000"/>
              <a:gd name="connsiteY0" fmla="*/ 0 h 6867922"/>
              <a:gd name="connsiteX1" fmla="*/ 6096000 w 6096000"/>
              <a:gd name="connsiteY1" fmla="*/ 0 h 6867922"/>
              <a:gd name="connsiteX2" fmla="*/ 4228633 w 6096000"/>
              <a:gd name="connsiteY2" fmla="*/ 6867922 h 6867922"/>
              <a:gd name="connsiteX3" fmla="*/ 0 w 6096000"/>
              <a:gd name="connsiteY3" fmla="*/ 6858000 h 6867922"/>
              <a:gd name="connsiteX4" fmla="*/ 0 w 6096000"/>
              <a:gd name="connsiteY4" fmla="*/ 0 h 686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922">
                <a:moveTo>
                  <a:pt x="0" y="0"/>
                </a:moveTo>
                <a:lnTo>
                  <a:pt x="6096000" y="0"/>
                </a:lnTo>
                <a:lnTo>
                  <a:pt x="4228633" y="6867922"/>
                </a:lnTo>
                <a:lnTo>
                  <a:pt x="0" y="6858000"/>
                </a:lnTo>
                <a:lnTo>
                  <a:pt x="0" y="0"/>
                </a:lnTo>
                <a:close/>
              </a:path>
            </a:pathLst>
          </a:custGeom>
          <a:effectLst/>
        </p:spPr>
        <p:txBody>
          <a:bodyPr rtlCol="0" anchor="ctr"/>
          <a:lstStyle>
            <a:lvl1pPr marL="0" indent="0" algn="ctr">
              <a:buNone/>
              <a:defRPr/>
            </a:lvl1pPr>
          </a:lstStyle>
          <a:p>
            <a:pPr rtl="0"/>
            <a:r>
              <a:rPr lang="nl-NL" noProof="0"/>
              <a:t>Klik op pictogram om afbeelding toe te voegen</a:t>
            </a:r>
          </a:p>
        </p:txBody>
      </p:sp>
      <p:sp>
        <p:nvSpPr>
          <p:cNvPr id="8" name="Titel 1">
            <a:extLst>
              <a:ext uri="{FF2B5EF4-FFF2-40B4-BE49-F238E27FC236}">
                <a16:creationId xmlns:a16="http://schemas.microsoft.com/office/drawing/2014/main" id="{AABA725B-4BCB-1D48-9C5D-46706B18719E}"/>
              </a:ext>
            </a:extLst>
          </p:cNvPr>
          <p:cNvSpPr>
            <a:spLocks noGrp="1"/>
          </p:cNvSpPr>
          <p:nvPr>
            <p:ph type="title" hasCustomPrompt="1"/>
          </p:nvPr>
        </p:nvSpPr>
        <p:spPr>
          <a:xfrm>
            <a:off x="6096000" y="2262871"/>
            <a:ext cx="5251450" cy="1661297"/>
          </a:xfrm>
        </p:spPr>
        <p:txBody>
          <a:bodyPr rtlCol="0" anchor="b"/>
          <a:lstStyle>
            <a:lvl1pPr algn="l">
              <a:defRPr sz="6000" spc="300"/>
            </a:lvl1pPr>
          </a:lstStyle>
          <a:p>
            <a:pPr rtl="0"/>
            <a:r>
              <a:rPr lang="nl-NL" noProof="0"/>
              <a:t>KLIK OM DE TITEL VAN HET MODEL TE BEWERKEN</a:t>
            </a:r>
          </a:p>
        </p:txBody>
      </p:sp>
      <p:sp>
        <p:nvSpPr>
          <p:cNvPr id="3" name="Tijdelijke aanduiding voor tekst 2">
            <a:extLst>
              <a:ext uri="{FF2B5EF4-FFF2-40B4-BE49-F238E27FC236}">
                <a16:creationId xmlns:a16="http://schemas.microsoft.com/office/drawing/2014/main" id="{893C356F-E483-4AFD-856C-13BB8E8A5605}"/>
              </a:ext>
            </a:extLst>
          </p:cNvPr>
          <p:cNvSpPr>
            <a:spLocks noGrp="1"/>
          </p:cNvSpPr>
          <p:nvPr>
            <p:ph type="body" idx="1" hasCustomPrompt="1"/>
          </p:nvPr>
        </p:nvSpPr>
        <p:spPr>
          <a:xfrm>
            <a:off x="6096000" y="4378134"/>
            <a:ext cx="5251450" cy="365125"/>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chor="ctr">
            <a:noAutofit/>
          </a:bodyPr>
          <a:lstStyle>
            <a:lvl1pPr marL="0" indent="0" algn="ctr">
              <a:lnSpc>
                <a:spcPct val="100000"/>
              </a:lnSpc>
              <a:buNone/>
              <a:defRPr sz="1400" cap="all" spc="6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TEKSTSTIJLEN VAN HET MODEL BEWERKEN</a:t>
            </a:r>
          </a:p>
        </p:txBody>
      </p:sp>
      <p:sp>
        <p:nvSpPr>
          <p:cNvPr id="5" name="Tijdelijke aanduiding voor voettekst 4">
            <a:extLst>
              <a:ext uri="{FF2B5EF4-FFF2-40B4-BE49-F238E27FC236}">
                <a16:creationId xmlns:a16="http://schemas.microsoft.com/office/drawing/2014/main" id="{BC79732E-D749-40DD-8365-05028518765D}"/>
              </a:ext>
            </a:extLst>
          </p:cNvPr>
          <p:cNvSpPr>
            <a:spLocks noGrp="1"/>
          </p:cNvSpPr>
          <p:nvPr>
            <p:ph type="ftr" sz="quarter" idx="11"/>
          </p:nvPr>
        </p:nvSpPr>
        <p:spPr/>
        <p:txBody>
          <a:bodyPr rtlCol="0"/>
          <a:lstStyle/>
          <a:p>
            <a:pPr rtl="0"/>
            <a:r>
              <a:rPr lang="nl-NL" noProof="0"/>
              <a:t>Een voettekst toevoegen</a:t>
            </a:r>
          </a:p>
        </p:txBody>
      </p:sp>
      <p:sp>
        <p:nvSpPr>
          <p:cNvPr id="6" name="Tijdelijke aanduiding voor dianummer 5">
            <a:extLst>
              <a:ext uri="{FF2B5EF4-FFF2-40B4-BE49-F238E27FC236}">
                <a16:creationId xmlns:a16="http://schemas.microsoft.com/office/drawing/2014/main" id="{88F55E23-C4CC-4E9B-80F4-C4BEA6E2DD84}"/>
              </a:ext>
            </a:extLst>
          </p:cNvPr>
          <p:cNvSpPr>
            <a:spLocks noGrp="1"/>
          </p:cNvSpPr>
          <p:nvPr>
            <p:ph type="sldNum" sz="quarter" idx="12"/>
          </p:nvPr>
        </p:nvSpPr>
        <p:spPr/>
        <p:txBody>
          <a:bodyPr rtlCol="0"/>
          <a:lstStyle/>
          <a:p>
            <a:pPr rtl="0"/>
            <a:fld id="{8C2E478F-E849-4A8C-AF1F-CBCC78A7CBFA}" type="slidenum">
              <a:rPr lang="nl-NL" noProof="0" smtClean="0"/>
              <a:t>‹nr.›</a:t>
            </a:fld>
            <a:endParaRPr lang="nl-NL" noProof="0"/>
          </a:p>
        </p:txBody>
      </p:sp>
    </p:spTree>
    <p:extLst>
      <p:ext uri="{BB962C8B-B14F-4D97-AF65-F5344CB8AC3E}">
        <p14:creationId xmlns:p14="http://schemas.microsoft.com/office/powerpoint/2010/main" val="52890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hthoek 6"/>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lIns="91424" tIns="45712" rIns="91424"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3887453779"/>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chema ou texte - FR">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E1E6126-2007-4073-A33B-D16A54A0C9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Espace réservé du contenu 5"/>
          <p:cNvSpPr>
            <a:spLocks noGrp="1"/>
          </p:cNvSpPr>
          <p:nvPr>
            <p:ph sz="quarter" idx="12" hasCustomPrompt="1"/>
          </p:nvPr>
        </p:nvSpPr>
        <p:spPr>
          <a:xfrm>
            <a:off x="624421" y="1701801"/>
            <a:ext cx="10943167" cy="4032251"/>
          </a:xfrm>
          <a:prstGeom prst="rect">
            <a:avLst/>
          </a:prstGeom>
        </p:spPr>
        <p:txBody>
          <a:bodyPr/>
          <a:lstStyle>
            <a:lvl1pPr>
              <a:buFont typeface="Arial" pitchFamily="34" charset="0"/>
              <a:buNone/>
              <a:defRPr sz="2667" baseline="0">
                <a:solidFill>
                  <a:schemeClr val="tx1"/>
                </a:solidFill>
                <a:latin typeface="Segoe UI Light" panose="020B0502040204020203" pitchFamily="34" charset="0"/>
                <a:cs typeface="Segoe UI Light" panose="020B0502040204020203" pitchFamily="34" charset="0"/>
              </a:defRPr>
            </a:lvl1pPr>
            <a:lvl2pPr>
              <a:defRPr sz="2400">
                <a:solidFill>
                  <a:schemeClr val="tx1">
                    <a:lumMod val="50000"/>
                    <a:lumOff val="50000"/>
                  </a:schemeClr>
                </a:solidFill>
                <a:latin typeface="Calibri" pitchFamily="34" charset="0"/>
              </a:defRPr>
            </a:lvl2pPr>
            <a:lvl3pPr>
              <a:defRPr sz="2400">
                <a:solidFill>
                  <a:schemeClr val="tx1">
                    <a:lumMod val="50000"/>
                    <a:lumOff val="50000"/>
                  </a:schemeClr>
                </a:solidFill>
                <a:latin typeface="Calibri" pitchFamily="34" charset="0"/>
              </a:defRPr>
            </a:lvl3pPr>
            <a:lvl4pPr>
              <a:defRPr sz="2400">
                <a:solidFill>
                  <a:schemeClr val="tx1">
                    <a:lumMod val="50000"/>
                    <a:lumOff val="50000"/>
                  </a:schemeClr>
                </a:solidFill>
                <a:latin typeface="Calibri" pitchFamily="34" charset="0"/>
              </a:defRPr>
            </a:lvl4pPr>
            <a:lvl5pPr>
              <a:defRPr sz="2400">
                <a:solidFill>
                  <a:schemeClr val="tx1">
                    <a:lumMod val="50000"/>
                    <a:lumOff val="50000"/>
                  </a:schemeClr>
                </a:solidFill>
                <a:latin typeface="Calibri" pitchFamily="34" charset="0"/>
              </a:defRPr>
            </a:lvl5pPr>
          </a:lstStyle>
          <a:p>
            <a:pPr lvl="0"/>
            <a:r>
              <a:rPr lang="fr-FR" dirty="0"/>
              <a:t>Texte libre et/ou un schéma/illustration</a:t>
            </a:r>
          </a:p>
        </p:txBody>
      </p:sp>
      <p:sp>
        <p:nvSpPr>
          <p:cNvPr id="13" name="Sous-titre 2"/>
          <p:cNvSpPr>
            <a:spLocks noGrp="1"/>
          </p:cNvSpPr>
          <p:nvPr>
            <p:ph type="subTitle" idx="1" hasCustomPrompt="1"/>
          </p:nvPr>
        </p:nvSpPr>
        <p:spPr>
          <a:xfrm>
            <a:off x="0" y="404664"/>
            <a:ext cx="12192000" cy="459432"/>
          </a:xfrm>
          <a:prstGeom prst="rect">
            <a:avLst/>
          </a:prstGeom>
        </p:spPr>
        <p:txBody>
          <a:bodyPr/>
          <a:lstStyle>
            <a:lvl1pPr marL="0" indent="0" algn="ctr">
              <a:buNone/>
              <a:defRPr sz="3733" b="1" baseline="0">
                <a:solidFill>
                  <a:schemeClr val="tx1"/>
                </a:solidFill>
                <a:latin typeface="Segoe UI Semibold" panose="020B0702040204020203" pitchFamily="34" charset="0"/>
                <a:cs typeface="Segoe UI Semibold" panose="020B07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Titre de la diapo</a:t>
            </a:r>
          </a:p>
        </p:txBody>
      </p:sp>
      <p:sp>
        <p:nvSpPr>
          <p:cNvPr id="7" name="ZoneTexte 6"/>
          <p:cNvSpPr txBox="1"/>
          <p:nvPr userDrawn="1"/>
        </p:nvSpPr>
        <p:spPr>
          <a:xfrm>
            <a:off x="171616" y="6331843"/>
            <a:ext cx="576064" cy="276999"/>
          </a:xfrm>
          <a:prstGeom prst="rect">
            <a:avLst/>
          </a:prstGeom>
          <a:noFill/>
        </p:spPr>
        <p:txBody>
          <a:bodyPr wrap="square" rtlCol="0">
            <a:spAutoFit/>
          </a:bodyPr>
          <a:lstStyle/>
          <a:p>
            <a:pPr algn="l"/>
            <a:fld id="{494E378D-033B-4141-BF06-230E0FFB4865}" type="slidenum">
              <a:rPr lang="fr-FR" sz="1200" smtClean="0">
                <a:latin typeface="Segoe UI Light" panose="020B0502040204020203" pitchFamily="34" charset="0"/>
                <a:cs typeface="Segoe UI Light" panose="020B0502040204020203" pitchFamily="34" charset="0"/>
              </a:rPr>
              <a:pPr algn="l"/>
              <a:t>‹nr.›</a:t>
            </a:fld>
            <a:endParaRPr lang="fr-FR" sz="1867" dirty="0">
              <a:latin typeface="Segoe UI Light" panose="020B0502040204020203" pitchFamily="34" charset="0"/>
              <a:cs typeface="Segoe UI Light" panose="020B0502040204020203" pitchFamily="34" charset="0"/>
            </a:endParaRPr>
          </a:p>
        </p:txBody>
      </p:sp>
      <p:sp>
        <p:nvSpPr>
          <p:cNvPr id="3" name="Rectangle 2">
            <a:extLst>
              <a:ext uri="{FF2B5EF4-FFF2-40B4-BE49-F238E27FC236}">
                <a16:creationId xmlns:a16="http://schemas.microsoft.com/office/drawing/2014/main" id="{607D8C93-DF93-403B-8514-15F4DD69CC06}"/>
              </a:ext>
            </a:extLst>
          </p:cNvPr>
          <p:cNvSpPr/>
          <p:nvPr userDrawn="1"/>
        </p:nvSpPr>
        <p:spPr>
          <a:xfrm>
            <a:off x="10512491" y="5842813"/>
            <a:ext cx="1507893" cy="67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Tree>
    <p:extLst>
      <p:ext uri="{BB962C8B-B14F-4D97-AF65-F5344CB8AC3E}">
        <p14:creationId xmlns:p14="http://schemas.microsoft.com/office/powerpoint/2010/main" val="1891240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baseline="0"/>
            </a:lvl1pPr>
          </a:lstStyle>
          <a:p>
            <a:r>
              <a:rPr lang="en-US" noProof="0" dirty="0"/>
              <a:t>Click to add title</a:t>
            </a:r>
            <a:endParaRPr lang="en-US" dirty="0"/>
          </a:p>
        </p:txBody>
      </p:sp>
    </p:spTree>
    <p:extLst>
      <p:ext uri="{BB962C8B-B14F-4D97-AF65-F5344CB8AC3E}">
        <p14:creationId xmlns:p14="http://schemas.microsoft.com/office/powerpoint/2010/main" val="2477878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_Corp Template_2014">
    <p:spTree>
      <p:nvGrpSpPr>
        <p:cNvPr id="1" name=""/>
        <p:cNvGrpSpPr/>
        <p:nvPr/>
      </p:nvGrpSpPr>
      <p:grpSpPr>
        <a:xfrm>
          <a:off x="0" y="0"/>
          <a:ext cx="0" cy="0"/>
          <a:chOff x="0" y="0"/>
          <a:chExt cx="0" cy="0"/>
        </a:xfrm>
      </p:grpSpPr>
      <p:sp>
        <p:nvSpPr>
          <p:cNvPr id="6" name="Title 5"/>
          <p:cNvSpPr>
            <a:spLocks noGrp="1"/>
          </p:cNvSpPr>
          <p:nvPr>
            <p:ph type="title"/>
          </p:nvPr>
        </p:nvSpPr>
        <p:spPr>
          <a:xfrm>
            <a:off x="959431" y="482331"/>
            <a:ext cx="10561173" cy="498764"/>
          </a:xfrm>
          <a:prstGeom prst="rect">
            <a:avLst/>
          </a:prstGeom>
        </p:spPr>
        <p:txBody>
          <a:bodyPr lIns="77925" tIns="38963" rIns="77925" bIns="38963"/>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29294525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_Corp Template_2015">
    <p:spTree>
      <p:nvGrpSpPr>
        <p:cNvPr id="1" name=""/>
        <p:cNvGrpSpPr/>
        <p:nvPr/>
      </p:nvGrpSpPr>
      <p:grpSpPr>
        <a:xfrm>
          <a:off x="0" y="0"/>
          <a:ext cx="0" cy="0"/>
          <a:chOff x="0" y="0"/>
          <a:chExt cx="0" cy="0"/>
        </a:xfrm>
      </p:grpSpPr>
      <p:sp>
        <p:nvSpPr>
          <p:cNvPr id="6" name="Title 5"/>
          <p:cNvSpPr>
            <a:spLocks noGrp="1"/>
          </p:cNvSpPr>
          <p:nvPr>
            <p:ph type="title"/>
          </p:nvPr>
        </p:nvSpPr>
        <p:spPr>
          <a:xfrm>
            <a:off x="959431" y="482331"/>
            <a:ext cx="10561173" cy="498764"/>
          </a:xfrm>
          <a:prstGeom prst="rect">
            <a:avLst/>
          </a:prstGeom>
        </p:spPr>
        <p:txBody>
          <a:bodyPr lIns="77925" tIns="38963" rIns="77925" bIns="38963"/>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3851806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Large image + Titlebar">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C1257CC1-EDE2-4AEC-9B4F-C3B3E44216B7}"/>
              </a:ext>
            </a:extLst>
          </p:cNvPr>
          <p:cNvSpPr>
            <a:spLocks noGrp="1"/>
          </p:cNvSpPr>
          <p:nvPr>
            <p:ph type="pic" sz="quarter" idx="13"/>
          </p:nvPr>
        </p:nvSpPr>
        <p:spPr>
          <a:xfrm>
            <a:off x="151201" y="150813"/>
            <a:ext cx="11885212" cy="6554787"/>
          </a:xfrm>
          <a:custGeom>
            <a:avLst/>
            <a:gdLst>
              <a:gd name="connsiteX0" fmla="*/ 0 w 8783638"/>
              <a:gd name="connsiteY0" fmla="*/ 2686844 h 5373688"/>
              <a:gd name="connsiteX1" fmla="*/ 1343422 w 8783638"/>
              <a:gd name="connsiteY1" fmla="*/ 1 h 5373688"/>
              <a:gd name="connsiteX2" fmla="*/ 7440216 w 8783638"/>
              <a:gd name="connsiteY2" fmla="*/ 1 h 5373688"/>
              <a:gd name="connsiteX3" fmla="*/ 8783638 w 8783638"/>
              <a:gd name="connsiteY3" fmla="*/ 2686844 h 5373688"/>
              <a:gd name="connsiteX4" fmla="*/ 7440216 w 8783638"/>
              <a:gd name="connsiteY4" fmla="*/ 5373687 h 5373688"/>
              <a:gd name="connsiteX5" fmla="*/ 1343422 w 8783638"/>
              <a:gd name="connsiteY5" fmla="*/ 5373687 h 5373688"/>
              <a:gd name="connsiteX6" fmla="*/ 0 w 8783638"/>
              <a:gd name="connsiteY6" fmla="*/ 2686844 h 5373688"/>
              <a:gd name="connsiteX0" fmla="*/ 128071 w 8911709"/>
              <a:gd name="connsiteY0" fmla="*/ 2775209 h 5462052"/>
              <a:gd name="connsiteX1" fmla="*/ 0 w 8911709"/>
              <a:gd name="connsiteY1" fmla="*/ 0 h 5462052"/>
              <a:gd name="connsiteX2" fmla="*/ 7568287 w 8911709"/>
              <a:gd name="connsiteY2" fmla="*/ 88366 h 5462052"/>
              <a:gd name="connsiteX3" fmla="*/ 8911709 w 8911709"/>
              <a:gd name="connsiteY3" fmla="*/ 2775209 h 5462052"/>
              <a:gd name="connsiteX4" fmla="*/ 7568287 w 8911709"/>
              <a:gd name="connsiteY4" fmla="*/ 5462052 h 5462052"/>
              <a:gd name="connsiteX5" fmla="*/ 1471493 w 8911709"/>
              <a:gd name="connsiteY5" fmla="*/ 5462052 h 5462052"/>
              <a:gd name="connsiteX6" fmla="*/ 128071 w 8911709"/>
              <a:gd name="connsiteY6" fmla="*/ 2775209 h 5462052"/>
              <a:gd name="connsiteX0" fmla="*/ 1284 w 8911709"/>
              <a:gd name="connsiteY0" fmla="*/ 6851589 h 6851589"/>
              <a:gd name="connsiteX1" fmla="*/ 0 w 8911709"/>
              <a:gd name="connsiteY1" fmla="*/ 0 h 6851589"/>
              <a:gd name="connsiteX2" fmla="*/ 7568287 w 8911709"/>
              <a:gd name="connsiteY2" fmla="*/ 88366 h 6851589"/>
              <a:gd name="connsiteX3" fmla="*/ 8911709 w 8911709"/>
              <a:gd name="connsiteY3" fmla="*/ 2775209 h 6851589"/>
              <a:gd name="connsiteX4" fmla="*/ 7568287 w 8911709"/>
              <a:gd name="connsiteY4" fmla="*/ 5462052 h 6851589"/>
              <a:gd name="connsiteX5" fmla="*/ 1471493 w 8911709"/>
              <a:gd name="connsiteY5" fmla="*/ 5462052 h 6851589"/>
              <a:gd name="connsiteX6" fmla="*/ 1284 w 8911709"/>
              <a:gd name="connsiteY6" fmla="*/ 6851589 h 6851589"/>
              <a:gd name="connsiteX0" fmla="*/ 1284 w 8911709"/>
              <a:gd name="connsiteY0" fmla="*/ 6851589 h 6860546"/>
              <a:gd name="connsiteX1" fmla="*/ 0 w 8911709"/>
              <a:gd name="connsiteY1" fmla="*/ 0 h 6860546"/>
              <a:gd name="connsiteX2" fmla="*/ 7568287 w 8911709"/>
              <a:gd name="connsiteY2" fmla="*/ 88366 h 6860546"/>
              <a:gd name="connsiteX3" fmla="*/ 8911709 w 8911709"/>
              <a:gd name="connsiteY3" fmla="*/ 2775209 h 6860546"/>
              <a:gd name="connsiteX4" fmla="*/ 7568287 w 8911709"/>
              <a:gd name="connsiteY4" fmla="*/ 5462052 h 6860546"/>
              <a:gd name="connsiteX5" fmla="*/ 8609961 w 8911709"/>
              <a:gd name="connsiteY5" fmla="*/ 6860546 h 6860546"/>
              <a:gd name="connsiteX6" fmla="*/ 1284 w 8911709"/>
              <a:gd name="connsiteY6" fmla="*/ 6851589 h 6860546"/>
              <a:gd name="connsiteX0" fmla="*/ 1284 w 9039780"/>
              <a:gd name="connsiteY0" fmla="*/ 6851589 h 6860546"/>
              <a:gd name="connsiteX1" fmla="*/ 0 w 9039780"/>
              <a:gd name="connsiteY1" fmla="*/ 0 h 6860546"/>
              <a:gd name="connsiteX2" fmla="*/ 7568287 w 9039780"/>
              <a:gd name="connsiteY2" fmla="*/ 88366 h 6860546"/>
              <a:gd name="connsiteX3" fmla="*/ 8911709 w 9039780"/>
              <a:gd name="connsiteY3" fmla="*/ 2775209 h 6860546"/>
              <a:gd name="connsiteX4" fmla="*/ 9039780 w 9039780"/>
              <a:gd name="connsiteY4" fmla="*/ 6103669 h 6860546"/>
              <a:gd name="connsiteX5" fmla="*/ 8609961 w 9039780"/>
              <a:gd name="connsiteY5" fmla="*/ 6860546 h 6860546"/>
              <a:gd name="connsiteX6" fmla="*/ 1284 w 9039780"/>
              <a:gd name="connsiteY6" fmla="*/ 6851589 h 6860546"/>
              <a:gd name="connsiteX0" fmla="*/ 1284 w 12188949"/>
              <a:gd name="connsiteY0" fmla="*/ 6851589 h 6860546"/>
              <a:gd name="connsiteX1" fmla="*/ 0 w 12188949"/>
              <a:gd name="connsiteY1" fmla="*/ 0 h 6860546"/>
              <a:gd name="connsiteX2" fmla="*/ 7568287 w 12188949"/>
              <a:gd name="connsiteY2" fmla="*/ 88366 h 6860546"/>
              <a:gd name="connsiteX3" fmla="*/ 12188949 w 12188949"/>
              <a:gd name="connsiteY3" fmla="*/ 5522251 h 6860546"/>
              <a:gd name="connsiteX4" fmla="*/ 9039780 w 12188949"/>
              <a:gd name="connsiteY4" fmla="*/ 6103669 h 6860546"/>
              <a:gd name="connsiteX5" fmla="*/ 8609961 w 12188949"/>
              <a:gd name="connsiteY5" fmla="*/ 6860546 h 6860546"/>
              <a:gd name="connsiteX6" fmla="*/ 1284 w 12188949"/>
              <a:gd name="connsiteY6" fmla="*/ 6851589 h 6860546"/>
              <a:gd name="connsiteX0" fmla="*/ 1284 w 12188949"/>
              <a:gd name="connsiteY0" fmla="*/ 6851589 h 6860546"/>
              <a:gd name="connsiteX1" fmla="*/ 0 w 12188949"/>
              <a:gd name="connsiteY1" fmla="*/ 0 h 6860546"/>
              <a:gd name="connsiteX2" fmla="*/ 12186391 w 12188949"/>
              <a:gd name="connsiteY2" fmla="*/ 3842 h 6860546"/>
              <a:gd name="connsiteX3" fmla="*/ 12188949 w 12188949"/>
              <a:gd name="connsiteY3" fmla="*/ 5522251 h 6860546"/>
              <a:gd name="connsiteX4" fmla="*/ 9039780 w 12188949"/>
              <a:gd name="connsiteY4" fmla="*/ 6103669 h 6860546"/>
              <a:gd name="connsiteX5" fmla="*/ 8609961 w 12188949"/>
              <a:gd name="connsiteY5" fmla="*/ 6860546 h 6860546"/>
              <a:gd name="connsiteX6" fmla="*/ 1284 w 12188949"/>
              <a:gd name="connsiteY6" fmla="*/ 6851589 h 6860546"/>
              <a:gd name="connsiteX0" fmla="*/ 1284 w 12188949"/>
              <a:gd name="connsiteY0" fmla="*/ 6855431 h 6864388"/>
              <a:gd name="connsiteX1" fmla="*/ 0 w 12188949"/>
              <a:gd name="connsiteY1" fmla="*/ 0 h 6864388"/>
              <a:gd name="connsiteX2" fmla="*/ 12186391 w 12188949"/>
              <a:gd name="connsiteY2" fmla="*/ 7684 h 6864388"/>
              <a:gd name="connsiteX3" fmla="*/ 12188949 w 12188949"/>
              <a:gd name="connsiteY3" fmla="*/ 5526093 h 6864388"/>
              <a:gd name="connsiteX4" fmla="*/ 9039780 w 12188949"/>
              <a:gd name="connsiteY4" fmla="*/ 6107511 h 6864388"/>
              <a:gd name="connsiteX5" fmla="*/ 8609961 w 12188949"/>
              <a:gd name="connsiteY5" fmla="*/ 6864388 h 6864388"/>
              <a:gd name="connsiteX6" fmla="*/ 1284 w 12188949"/>
              <a:gd name="connsiteY6" fmla="*/ 6855431 h 6864388"/>
              <a:gd name="connsiteX0" fmla="*/ 0 w 12191507"/>
              <a:gd name="connsiteY0" fmla="*/ 6863115 h 6864388"/>
              <a:gd name="connsiteX1" fmla="*/ 2558 w 12191507"/>
              <a:gd name="connsiteY1" fmla="*/ 0 h 6864388"/>
              <a:gd name="connsiteX2" fmla="*/ 12188949 w 12191507"/>
              <a:gd name="connsiteY2" fmla="*/ 7684 h 6864388"/>
              <a:gd name="connsiteX3" fmla="*/ 12191507 w 12191507"/>
              <a:gd name="connsiteY3" fmla="*/ 5526093 h 6864388"/>
              <a:gd name="connsiteX4" fmla="*/ 9042338 w 12191507"/>
              <a:gd name="connsiteY4" fmla="*/ 6107511 h 6864388"/>
              <a:gd name="connsiteX5" fmla="*/ 8612519 w 12191507"/>
              <a:gd name="connsiteY5" fmla="*/ 6864388 h 6864388"/>
              <a:gd name="connsiteX6" fmla="*/ 0 w 12191507"/>
              <a:gd name="connsiteY6" fmla="*/ 6863115 h 6864388"/>
              <a:gd name="connsiteX0" fmla="*/ 0 w 12191507"/>
              <a:gd name="connsiteY0" fmla="*/ 6863115 h 6864388"/>
              <a:gd name="connsiteX1" fmla="*/ 2558 w 12191507"/>
              <a:gd name="connsiteY1" fmla="*/ 0 h 6864388"/>
              <a:gd name="connsiteX2" fmla="*/ 12188949 w 12191507"/>
              <a:gd name="connsiteY2" fmla="*/ 7684 h 6864388"/>
              <a:gd name="connsiteX3" fmla="*/ 12191507 w 12191507"/>
              <a:gd name="connsiteY3" fmla="*/ 5526093 h 6864388"/>
              <a:gd name="connsiteX4" fmla="*/ 9318963 w 12191507"/>
              <a:gd name="connsiteY4" fmla="*/ 5965356 h 6864388"/>
              <a:gd name="connsiteX5" fmla="*/ 8612519 w 12191507"/>
              <a:gd name="connsiteY5" fmla="*/ 6864388 h 6864388"/>
              <a:gd name="connsiteX6" fmla="*/ 0 w 12191507"/>
              <a:gd name="connsiteY6" fmla="*/ 6863115 h 6864388"/>
              <a:gd name="connsiteX0" fmla="*/ 0 w 12195721"/>
              <a:gd name="connsiteY0" fmla="*/ 6863115 h 6864388"/>
              <a:gd name="connsiteX1" fmla="*/ 2558 w 12195721"/>
              <a:gd name="connsiteY1" fmla="*/ 0 h 6864388"/>
              <a:gd name="connsiteX2" fmla="*/ 12188949 w 12195721"/>
              <a:gd name="connsiteY2" fmla="*/ 7684 h 6864388"/>
              <a:gd name="connsiteX3" fmla="*/ 12195721 w 12195721"/>
              <a:gd name="connsiteY3" fmla="*/ 5917978 h 6864388"/>
              <a:gd name="connsiteX4" fmla="*/ 9318963 w 12195721"/>
              <a:gd name="connsiteY4" fmla="*/ 5965356 h 6864388"/>
              <a:gd name="connsiteX5" fmla="*/ 8612519 w 12195721"/>
              <a:gd name="connsiteY5" fmla="*/ 6864388 h 6864388"/>
              <a:gd name="connsiteX6" fmla="*/ 0 w 12195721"/>
              <a:gd name="connsiteY6" fmla="*/ 6863115 h 6864388"/>
              <a:gd name="connsiteX0" fmla="*/ 0 w 12195721"/>
              <a:gd name="connsiteY0" fmla="*/ 6863859 h 6865132"/>
              <a:gd name="connsiteX1" fmla="*/ 2558 w 12195721"/>
              <a:gd name="connsiteY1" fmla="*/ 744 h 6865132"/>
              <a:gd name="connsiteX2" fmla="*/ 12188949 w 12195721"/>
              <a:gd name="connsiteY2" fmla="*/ 0 h 6865132"/>
              <a:gd name="connsiteX3" fmla="*/ 12195721 w 12195721"/>
              <a:gd name="connsiteY3" fmla="*/ 5918722 h 6865132"/>
              <a:gd name="connsiteX4" fmla="*/ 9318963 w 12195721"/>
              <a:gd name="connsiteY4" fmla="*/ 5966100 h 6865132"/>
              <a:gd name="connsiteX5" fmla="*/ 8612519 w 12195721"/>
              <a:gd name="connsiteY5" fmla="*/ 6865132 h 6865132"/>
              <a:gd name="connsiteX6" fmla="*/ 0 w 12195721"/>
              <a:gd name="connsiteY6" fmla="*/ 6863859 h 6865132"/>
              <a:gd name="connsiteX0" fmla="*/ 0 w 12195721"/>
              <a:gd name="connsiteY0" fmla="*/ 6863859 h 6865132"/>
              <a:gd name="connsiteX1" fmla="*/ 2558 w 12195721"/>
              <a:gd name="connsiteY1" fmla="*/ 744 h 6865132"/>
              <a:gd name="connsiteX2" fmla="*/ 12188949 w 12195721"/>
              <a:gd name="connsiteY2" fmla="*/ 0 h 6865132"/>
              <a:gd name="connsiteX3" fmla="*/ 12195721 w 12195721"/>
              <a:gd name="connsiteY3" fmla="*/ 5918722 h 6865132"/>
              <a:gd name="connsiteX4" fmla="*/ 9904685 w 12195721"/>
              <a:gd name="connsiteY4" fmla="*/ 6071445 h 6865132"/>
              <a:gd name="connsiteX5" fmla="*/ 8612519 w 12195721"/>
              <a:gd name="connsiteY5" fmla="*/ 6865132 h 6865132"/>
              <a:gd name="connsiteX6" fmla="*/ 0 w 12195721"/>
              <a:gd name="connsiteY6" fmla="*/ 6863859 h 6865132"/>
              <a:gd name="connsiteX0" fmla="*/ 0 w 12195721"/>
              <a:gd name="connsiteY0" fmla="*/ 6863859 h 6865132"/>
              <a:gd name="connsiteX1" fmla="*/ 2558 w 12195721"/>
              <a:gd name="connsiteY1" fmla="*/ 744 h 6865132"/>
              <a:gd name="connsiteX2" fmla="*/ 12188949 w 12195721"/>
              <a:gd name="connsiteY2" fmla="*/ 0 h 6865132"/>
              <a:gd name="connsiteX3" fmla="*/ 12195721 w 12195721"/>
              <a:gd name="connsiteY3" fmla="*/ 5918722 h 6865132"/>
              <a:gd name="connsiteX4" fmla="*/ 9904685 w 12195721"/>
              <a:gd name="connsiteY4" fmla="*/ 6071445 h 6865132"/>
              <a:gd name="connsiteX5" fmla="*/ 9800818 w 12195721"/>
              <a:gd name="connsiteY5" fmla="*/ 6865132 h 6865132"/>
              <a:gd name="connsiteX6" fmla="*/ 0 w 12195721"/>
              <a:gd name="connsiteY6" fmla="*/ 6863859 h 6865132"/>
              <a:gd name="connsiteX0" fmla="*/ 0 w 12195721"/>
              <a:gd name="connsiteY0" fmla="*/ 6863859 h 6865132"/>
              <a:gd name="connsiteX1" fmla="*/ 2558 w 12195721"/>
              <a:gd name="connsiteY1" fmla="*/ 744 h 6865132"/>
              <a:gd name="connsiteX2" fmla="*/ 12188949 w 12195721"/>
              <a:gd name="connsiteY2" fmla="*/ 0 h 6865132"/>
              <a:gd name="connsiteX3" fmla="*/ 12195721 w 12195721"/>
              <a:gd name="connsiteY3" fmla="*/ 5918722 h 6865132"/>
              <a:gd name="connsiteX4" fmla="*/ 9887033 w 12195721"/>
              <a:gd name="connsiteY4" fmla="*/ 6071445 h 6865132"/>
              <a:gd name="connsiteX5" fmla="*/ 9800818 w 12195721"/>
              <a:gd name="connsiteY5" fmla="*/ 6865132 h 6865132"/>
              <a:gd name="connsiteX6" fmla="*/ 0 w 12195721"/>
              <a:gd name="connsiteY6" fmla="*/ 6863859 h 6865132"/>
              <a:gd name="connsiteX0" fmla="*/ 0 w 12200107"/>
              <a:gd name="connsiteY0" fmla="*/ 6863859 h 6865132"/>
              <a:gd name="connsiteX1" fmla="*/ 2558 w 12200107"/>
              <a:gd name="connsiteY1" fmla="*/ 744 h 6865132"/>
              <a:gd name="connsiteX2" fmla="*/ 12188949 w 12200107"/>
              <a:gd name="connsiteY2" fmla="*/ 0 h 6865132"/>
              <a:gd name="connsiteX3" fmla="*/ 12200107 w 12200107"/>
              <a:gd name="connsiteY3" fmla="*/ 6039554 h 6865132"/>
              <a:gd name="connsiteX4" fmla="*/ 9887033 w 12200107"/>
              <a:gd name="connsiteY4" fmla="*/ 6071445 h 6865132"/>
              <a:gd name="connsiteX5" fmla="*/ 9800818 w 12200107"/>
              <a:gd name="connsiteY5" fmla="*/ 6865132 h 6865132"/>
              <a:gd name="connsiteX6" fmla="*/ 0 w 12200107"/>
              <a:gd name="connsiteY6" fmla="*/ 6863859 h 6865132"/>
              <a:gd name="connsiteX0" fmla="*/ 0 w 12200107"/>
              <a:gd name="connsiteY0" fmla="*/ 6863859 h 6865132"/>
              <a:gd name="connsiteX1" fmla="*/ 2558 w 12200107"/>
              <a:gd name="connsiteY1" fmla="*/ 744 h 6865132"/>
              <a:gd name="connsiteX2" fmla="*/ 12188949 w 12200107"/>
              <a:gd name="connsiteY2" fmla="*/ 0 h 6865132"/>
              <a:gd name="connsiteX3" fmla="*/ 12200107 w 12200107"/>
              <a:gd name="connsiteY3" fmla="*/ 6039554 h 6865132"/>
              <a:gd name="connsiteX4" fmla="*/ 9992300 w 12200107"/>
              <a:gd name="connsiteY4" fmla="*/ 6201227 h 6865132"/>
              <a:gd name="connsiteX5" fmla="*/ 9800818 w 12200107"/>
              <a:gd name="connsiteY5" fmla="*/ 6865132 h 6865132"/>
              <a:gd name="connsiteX6" fmla="*/ 0 w 12200107"/>
              <a:gd name="connsiteY6" fmla="*/ 6863859 h 6865132"/>
              <a:gd name="connsiteX0" fmla="*/ 0 w 12200107"/>
              <a:gd name="connsiteY0" fmla="*/ 6863859 h 6874082"/>
              <a:gd name="connsiteX1" fmla="*/ 2558 w 12200107"/>
              <a:gd name="connsiteY1" fmla="*/ 744 h 6874082"/>
              <a:gd name="connsiteX2" fmla="*/ 12188949 w 12200107"/>
              <a:gd name="connsiteY2" fmla="*/ 0 h 6874082"/>
              <a:gd name="connsiteX3" fmla="*/ 12200107 w 12200107"/>
              <a:gd name="connsiteY3" fmla="*/ 6039554 h 6874082"/>
              <a:gd name="connsiteX4" fmla="*/ 9992300 w 12200107"/>
              <a:gd name="connsiteY4" fmla="*/ 6201227 h 6874082"/>
              <a:gd name="connsiteX5" fmla="*/ 9910471 w 12200107"/>
              <a:gd name="connsiteY5" fmla="*/ 6874082 h 6874082"/>
              <a:gd name="connsiteX6" fmla="*/ 0 w 12200107"/>
              <a:gd name="connsiteY6" fmla="*/ 6863859 h 6874082"/>
              <a:gd name="connsiteX0" fmla="*/ 0 w 12200107"/>
              <a:gd name="connsiteY0" fmla="*/ 6863859 h 6865131"/>
              <a:gd name="connsiteX1" fmla="*/ 2558 w 12200107"/>
              <a:gd name="connsiteY1" fmla="*/ 744 h 6865131"/>
              <a:gd name="connsiteX2" fmla="*/ 12188949 w 12200107"/>
              <a:gd name="connsiteY2" fmla="*/ 0 h 6865131"/>
              <a:gd name="connsiteX3" fmla="*/ 12200107 w 12200107"/>
              <a:gd name="connsiteY3" fmla="*/ 6039554 h 6865131"/>
              <a:gd name="connsiteX4" fmla="*/ 9992300 w 12200107"/>
              <a:gd name="connsiteY4" fmla="*/ 6201227 h 6865131"/>
              <a:gd name="connsiteX5" fmla="*/ 9910471 w 12200107"/>
              <a:gd name="connsiteY5" fmla="*/ 6865131 h 6865131"/>
              <a:gd name="connsiteX6" fmla="*/ 0 w 12200107"/>
              <a:gd name="connsiteY6" fmla="*/ 6863859 h 6865131"/>
              <a:gd name="connsiteX0" fmla="*/ 0 w 12200107"/>
              <a:gd name="connsiteY0" fmla="*/ 6863859 h 6865131"/>
              <a:gd name="connsiteX1" fmla="*/ 2558 w 12200107"/>
              <a:gd name="connsiteY1" fmla="*/ 744 h 6865131"/>
              <a:gd name="connsiteX2" fmla="*/ 12188949 w 12200107"/>
              <a:gd name="connsiteY2" fmla="*/ 0 h 6865131"/>
              <a:gd name="connsiteX3" fmla="*/ 12200107 w 12200107"/>
              <a:gd name="connsiteY3" fmla="*/ 6039554 h 6865131"/>
              <a:gd name="connsiteX4" fmla="*/ 9998818 w 12200107"/>
              <a:gd name="connsiteY4" fmla="*/ 6211204 h 6865131"/>
              <a:gd name="connsiteX5" fmla="*/ 9910471 w 12200107"/>
              <a:gd name="connsiteY5" fmla="*/ 6865131 h 6865131"/>
              <a:gd name="connsiteX6" fmla="*/ 0 w 12200107"/>
              <a:gd name="connsiteY6" fmla="*/ 6863859 h 6865131"/>
              <a:gd name="connsiteX0" fmla="*/ 0 w 12200107"/>
              <a:gd name="connsiteY0" fmla="*/ 6863859 h 6865131"/>
              <a:gd name="connsiteX1" fmla="*/ 2558 w 12200107"/>
              <a:gd name="connsiteY1" fmla="*/ 744 h 6865131"/>
              <a:gd name="connsiteX2" fmla="*/ 12198726 w 12200107"/>
              <a:gd name="connsiteY2" fmla="*/ 0 h 6865131"/>
              <a:gd name="connsiteX3" fmla="*/ 12200107 w 12200107"/>
              <a:gd name="connsiteY3" fmla="*/ 6039554 h 6865131"/>
              <a:gd name="connsiteX4" fmla="*/ 9998818 w 12200107"/>
              <a:gd name="connsiteY4" fmla="*/ 6211204 h 6865131"/>
              <a:gd name="connsiteX5" fmla="*/ 9910471 w 12200107"/>
              <a:gd name="connsiteY5" fmla="*/ 6865131 h 6865131"/>
              <a:gd name="connsiteX6" fmla="*/ 0 w 12200107"/>
              <a:gd name="connsiteY6" fmla="*/ 6863859 h 686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107" h="6865131">
                <a:moveTo>
                  <a:pt x="0" y="6863859"/>
                </a:moveTo>
                <a:cubicBezTo>
                  <a:pt x="853" y="4576154"/>
                  <a:pt x="1705" y="2288449"/>
                  <a:pt x="2558" y="744"/>
                </a:cubicBezTo>
                <a:lnTo>
                  <a:pt x="12198726" y="0"/>
                </a:lnTo>
                <a:cubicBezTo>
                  <a:pt x="12199579" y="1839470"/>
                  <a:pt x="12199254" y="4200084"/>
                  <a:pt x="12200107" y="6039554"/>
                </a:cubicBezTo>
                <a:lnTo>
                  <a:pt x="9998818" y="6211204"/>
                </a:lnTo>
                <a:lnTo>
                  <a:pt x="9910471" y="6865131"/>
                </a:lnTo>
                <a:lnTo>
                  <a:pt x="0" y="6863859"/>
                </a:lnTo>
                <a:close/>
              </a:path>
            </a:pathLst>
          </a:custGeom>
          <a:pattFill prst="pct90">
            <a:fgClr>
              <a:schemeClr val="tx1"/>
            </a:fgClr>
            <a:bgClr>
              <a:schemeClr val="tx2"/>
            </a:bgClr>
          </a:pattFill>
        </p:spPr>
        <p:txBody>
          <a:bodyPr/>
          <a:lstStyle/>
          <a:p>
            <a:r>
              <a:rPr lang="nl-NL"/>
              <a:t>Klik op het pictogram als u een afbeelding wilt toevoegen</a:t>
            </a:r>
            <a:endParaRPr lang="en-NL" dirty="0"/>
          </a:p>
        </p:txBody>
      </p:sp>
      <p:sp>
        <p:nvSpPr>
          <p:cNvPr id="2" name="Titel 1">
            <a:extLst>
              <a:ext uri="{FF2B5EF4-FFF2-40B4-BE49-F238E27FC236}">
                <a16:creationId xmlns:a16="http://schemas.microsoft.com/office/drawing/2014/main" id="{7453F803-46F4-44A2-B711-C7E5BE3173AF}"/>
              </a:ext>
            </a:extLst>
          </p:cNvPr>
          <p:cNvSpPr>
            <a:spLocks noGrp="1" noChangeAspect="1"/>
          </p:cNvSpPr>
          <p:nvPr>
            <p:ph type="title" hasCustomPrompt="1"/>
          </p:nvPr>
        </p:nvSpPr>
        <p:spPr>
          <a:xfrm>
            <a:off x="306001" y="306002"/>
            <a:ext cx="6819881" cy="721700"/>
          </a:xfrm>
          <a:custGeom>
            <a:avLst/>
            <a:gdLst>
              <a:gd name="connsiteX0" fmla="*/ 0 w 10515600"/>
              <a:gd name="connsiteY0" fmla="*/ 0 h 2852737"/>
              <a:gd name="connsiteX1" fmla="*/ 10515600 w 10515600"/>
              <a:gd name="connsiteY1" fmla="*/ 0 h 2852737"/>
              <a:gd name="connsiteX2" fmla="*/ 10515600 w 10515600"/>
              <a:gd name="connsiteY2" fmla="*/ 2852737 h 2852737"/>
              <a:gd name="connsiteX3" fmla="*/ 0 w 10515600"/>
              <a:gd name="connsiteY3" fmla="*/ 2852737 h 2852737"/>
              <a:gd name="connsiteX4" fmla="*/ 0 w 10515600"/>
              <a:gd name="connsiteY4" fmla="*/ 0 h 2852737"/>
              <a:gd name="connsiteX0" fmla="*/ 0 w 10515600"/>
              <a:gd name="connsiteY0" fmla="*/ 0 h 2868105"/>
              <a:gd name="connsiteX1" fmla="*/ 10515600 w 10515600"/>
              <a:gd name="connsiteY1" fmla="*/ 0 h 2868105"/>
              <a:gd name="connsiteX2" fmla="*/ 8483173 w 10515600"/>
              <a:gd name="connsiteY2" fmla="*/ 2868105 h 2868105"/>
              <a:gd name="connsiteX3" fmla="*/ 0 w 10515600"/>
              <a:gd name="connsiteY3" fmla="*/ 2852737 h 2868105"/>
              <a:gd name="connsiteX4" fmla="*/ 0 w 10515600"/>
              <a:gd name="connsiteY4" fmla="*/ 0 h 2868105"/>
              <a:gd name="connsiteX0" fmla="*/ 0 w 9462887"/>
              <a:gd name="connsiteY0" fmla="*/ 0 h 2868105"/>
              <a:gd name="connsiteX1" fmla="*/ 9462887 w 9462887"/>
              <a:gd name="connsiteY1" fmla="*/ 0 h 2868105"/>
              <a:gd name="connsiteX2" fmla="*/ 8483173 w 9462887"/>
              <a:gd name="connsiteY2" fmla="*/ 2868105 h 2868105"/>
              <a:gd name="connsiteX3" fmla="*/ 0 w 9462887"/>
              <a:gd name="connsiteY3" fmla="*/ 2852737 h 2868105"/>
              <a:gd name="connsiteX4" fmla="*/ 0 w 9462887"/>
              <a:gd name="connsiteY4" fmla="*/ 0 h 2868105"/>
              <a:gd name="connsiteX0" fmla="*/ 0 w 9462887"/>
              <a:gd name="connsiteY0" fmla="*/ 0 h 2868105"/>
              <a:gd name="connsiteX1" fmla="*/ 9462887 w 9462887"/>
              <a:gd name="connsiteY1" fmla="*/ 0 h 2868105"/>
              <a:gd name="connsiteX2" fmla="*/ 8483173 w 9462887"/>
              <a:gd name="connsiteY2" fmla="*/ 2868105 h 2868105"/>
              <a:gd name="connsiteX3" fmla="*/ 3842 w 9462887"/>
              <a:gd name="connsiteY3" fmla="*/ 2860421 h 2868105"/>
              <a:gd name="connsiteX4" fmla="*/ 0 w 9462887"/>
              <a:gd name="connsiteY4" fmla="*/ 0 h 2868105"/>
              <a:gd name="connsiteX0" fmla="*/ 0 w 9462887"/>
              <a:gd name="connsiteY0" fmla="*/ 0 h 4355585"/>
              <a:gd name="connsiteX1" fmla="*/ 9462887 w 9462887"/>
              <a:gd name="connsiteY1" fmla="*/ 0 h 4355585"/>
              <a:gd name="connsiteX2" fmla="*/ 7901665 w 9462887"/>
              <a:gd name="connsiteY2" fmla="*/ 4355585 h 4355585"/>
              <a:gd name="connsiteX3" fmla="*/ 3842 w 9462887"/>
              <a:gd name="connsiteY3" fmla="*/ 2860421 h 4355585"/>
              <a:gd name="connsiteX4" fmla="*/ 0 w 9462887"/>
              <a:gd name="connsiteY4" fmla="*/ 0 h 4355585"/>
              <a:gd name="connsiteX0" fmla="*/ 4740 w 9467627"/>
              <a:gd name="connsiteY0" fmla="*/ 0 h 4364757"/>
              <a:gd name="connsiteX1" fmla="*/ 9467627 w 9467627"/>
              <a:gd name="connsiteY1" fmla="*/ 0 h 4364757"/>
              <a:gd name="connsiteX2" fmla="*/ 7906405 w 9467627"/>
              <a:gd name="connsiteY2" fmla="*/ 4355585 h 4364757"/>
              <a:gd name="connsiteX3" fmla="*/ 154 w 9467627"/>
              <a:gd name="connsiteY3" fmla="*/ 4364757 h 4364757"/>
              <a:gd name="connsiteX4" fmla="*/ 4740 w 9467627"/>
              <a:gd name="connsiteY4" fmla="*/ 0 h 4364757"/>
              <a:gd name="connsiteX0" fmla="*/ 4740 w 9467627"/>
              <a:gd name="connsiteY0" fmla="*/ 0 h 4393685"/>
              <a:gd name="connsiteX1" fmla="*/ 9467627 w 9467627"/>
              <a:gd name="connsiteY1" fmla="*/ 0 h 4393685"/>
              <a:gd name="connsiteX2" fmla="*/ 8714647 w 9467627"/>
              <a:gd name="connsiteY2" fmla="*/ 4393685 h 4393685"/>
              <a:gd name="connsiteX3" fmla="*/ 154 w 9467627"/>
              <a:gd name="connsiteY3" fmla="*/ 4364757 h 4393685"/>
              <a:gd name="connsiteX4" fmla="*/ 4740 w 9467627"/>
              <a:gd name="connsiteY4" fmla="*/ 0 h 4393685"/>
              <a:gd name="connsiteX0" fmla="*/ 4740 w 9467627"/>
              <a:gd name="connsiteY0" fmla="*/ 0 h 4375717"/>
              <a:gd name="connsiteX1" fmla="*/ 9467627 w 9467627"/>
              <a:gd name="connsiteY1" fmla="*/ 0 h 4375717"/>
              <a:gd name="connsiteX2" fmla="*/ 8928797 w 9467627"/>
              <a:gd name="connsiteY2" fmla="*/ 4375717 h 4375717"/>
              <a:gd name="connsiteX3" fmla="*/ 154 w 9467627"/>
              <a:gd name="connsiteY3" fmla="*/ 4364757 h 4375717"/>
              <a:gd name="connsiteX4" fmla="*/ 4740 w 9467627"/>
              <a:gd name="connsiteY4" fmla="*/ 0 h 4375717"/>
              <a:gd name="connsiteX0" fmla="*/ 4740 w 9467627"/>
              <a:gd name="connsiteY0" fmla="*/ 0 h 4364759"/>
              <a:gd name="connsiteX1" fmla="*/ 9467627 w 9467627"/>
              <a:gd name="connsiteY1" fmla="*/ 0 h 4364759"/>
              <a:gd name="connsiteX2" fmla="*/ 9284719 w 9467627"/>
              <a:gd name="connsiteY2" fmla="*/ 1580629 h 4364759"/>
              <a:gd name="connsiteX3" fmla="*/ 154 w 9467627"/>
              <a:gd name="connsiteY3" fmla="*/ 4364757 h 4364759"/>
              <a:gd name="connsiteX4" fmla="*/ 4740 w 9467627"/>
              <a:gd name="connsiteY4" fmla="*/ 0 h 4364759"/>
              <a:gd name="connsiteX0" fmla="*/ 11512 w 9474399"/>
              <a:gd name="connsiteY0" fmla="*/ 0 h 1581539"/>
              <a:gd name="connsiteX1" fmla="*/ 9474399 w 9474399"/>
              <a:gd name="connsiteY1" fmla="*/ 0 h 1581539"/>
              <a:gd name="connsiteX2" fmla="*/ 9291491 w 9474399"/>
              <a:gd name="connsiteY2" fmla="*/ 1580629 h 1581539"/>
              <a:gd name="connsiteX3" fmla="*/ 82 w 9474399"/>
              <a:gd name="connsiteY3" fmla="*/ 1581539 h 1581539"/>
              <a:gd name="connsiteX4" fmla="*/ 11512 w 9474399"/>
              <a:gd name="connsiteY4" fmla="*/ 0 h 1581539"/>
              <a:gd name="connsiteX0" fmla="*/ 11512 w 9474399"/>
              <a:gd name="connsiteY0" fmla="*/ 0 h 1587985"/>
              <a:gd name="connsiteX1" fmla="*/ 9474399 w 9474399"/>
              <a:gd name="connsiteY1" fmla="*/ 0 h 1587985"/>
              <a:gd name="connsiteX2" fmla="*/ 9371325 w 9474399"/>
              <a:gd name="connsiteY2" fmla="*/ 1587985 h 1587985"/>
              <a:gd name="connsiteX3" fmla="*/ 82 w 9474399"/>
              <a:gd name="connsiteY3" fmla="*/ 1581539 h 1587985"/>
              <a:gd name="connsiteX4" fmla="*/ 11512 w 9474399"/>
              <a:gd name="connsiteY4" fmla="*/ 0 h 1587985"/>
              <a:gd name="connsiteX0" fmla="*/ 4644 w 9474473"/>
              <a:gd name="connsiteY0" fmla="*/ 0 h 1587985"/>
              <a:gd name="connsiteX1" fmla="*/ 9474473 w 9474473"/>
              <a:gd name="connsiteY1" fmla="*/ 0 h 1587985"/>
              <a:gd name="connsiteX2" fmla="*/ 9371399 w 9474473"/>
              <a:gd name="connsiteY2" fmla="*/ 1587985 h 1587985"/>
              <a:gd name="connsiteX3" fmla="*/ 156 w 9474473"/>
              <a:gd name="connsiteY3" fmla="*/ 1581539 h 1587985"/>
              <a:gd name="connsiteX4" fmla="*/ 4644 w 9474473"/>
              <a:gd name="connsiteY4" fmla="*/ 0 h 1587985"/>
              <a:gd name="connsiteX0" fmla="*/ 4644 w 9546246"/>
              <a:gd name="connsiteY0" fmla="*/ 0 h 1587985"/>
              <a:gd name="connsiteX1" fmla="*/ 9546246 w 9546246"/>
              <a:gd name="connsiteY1" fmla="*/ 0 h 1587985"/>
              <a:gd name="connsiteX2" fmla="*/ 9371399 w 9546246"/>
              <a:gd name="connsiteY2" fmla="*/ 1587985 h 1587985"/>
              <a:gd name="connsiteX3" fmla="*/ 156 w 9546246"/>
              <a:gd name="connsiteY3" fmla="*/ 1581539 h 1587985"/>
              <a:gd name="connsiteX4" fmla="*/ 4644 w 9546246"/>
              <a:gd name="connsiteY4" fmla="*/ 0 h 158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6246" h="1587985">
                <a:moveTo>
                  <a:pt x="4644" y="0"/>
                </a:moveTo>
                <a:lnTo>
                  <a:pt x="9546246" y="0"/>
                </a:lnTo>
                <a:lnTo>
                  <a:pt x="9371399" y="1587985"/>
                </a:lnTo>
                <a:lnTo>
                  <a:pt x="156" y="1581539"/>
                </a:lnTo>
                <a:cubicBezTo>
                  <a:pt x="-1125" y="628065"/>
                  <a:pt x="5925" y="953474"/>
                  <a:pt x="4644" y="0"/>
                </a:cubicBezTo>
                <a:close/>
              </a:path>
            </a:pathLst>
          </a:custGeom>
          <a:solidFill>
            <a:srgbClr val="2D3E50"/>
          </a:solidFill>
          <a:effectLst>
            <a:outerShdw blurRad="88900" dist="76200" dir="2700000" algn="tl" rotWithShape="0">
              <a:prstClr val="black">
                <a:alpha val="40000"/>
              </a:prstClr>
            </a:outerShdw>
          </a:effectLst>
        </p:spPr>
        <p:txBody>
          <a:bodyPr wrap="square" lIns="144000" tIns="144000" rIns="288000" bIns="144000" anchor="t" anchorCtr="0">
            <a:spAutoFit/>
          </a:bodyPr>
          <a:lstStyle>
            <a:lvl1pPr>
              <a:defRPr sz="2800">
                <a:solidFill>
                  <a:schemeClr val="bg1"/>
                </a:solidFill>
              </a:defRPr>
            </a:lvl1pPr>
          </a:lstStyle>
          <a:p>
            <a:r>
              <a:rPr lang="en-US" dirty="0"/>
              <a:t>Title / this box will expand</a:t>
            </a:r>
            <a:endParaRPr lang="en-NL" dirty="0"/>
          </a:p>
        </p:txBody>
      </p:sp>
    </p:spTree>
    <p:extLst>
      <p:ext uri="{BB962C8B-B14F-4D97-AF65-F5344CB8AC3E}">
        <p14:creationId xmlns:p14="http://schemas.microsoft.com/office/powerpoint/2010/main" val="2290693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1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
        <p:nvSpPr>
          <p:cNvPr id="5" name="Rechthoek 4"/>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338769592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 Content + Footer">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E9711356-8438-FB42-8BAB-5AD89125C9DD}"/>
              </a:ext>
            </a:extLst>
          </p:cNvPr>
          <p:cNvSpPr>
            <a:spLocks noGrp="1"/>
          </p:cNvSpPr>
          <p:nvPr>
            <p:ph type="title"/>
          </p:nvPr>
        </p:nvSpPr>
        <p:spPr>
          <a:xfrm>
            <a:off x="838200" y="344965"/>
            <a:ext cx="10515600" cy="479001"/>
          </a:xfrm>
        </p:spPr>
        <p:txBody>
          <a:bodyPr/>
          <a:lstStyle>
            <a:lvl1pPr>
              <a:defRPr/>
            </a:lvl1pPr>
          </a:lstStyle>
          <a:p>
            <a:r>
              <a:rPr lang="en-CA" noProof="0"/>
              <a:t>Click to edit Master title style</a:t>
            </a:r>
          </a:p>
        </p:txBody>
      </p:sp>
      <p:sp>
        <p:nvSpPr>
          <p:cNvPr id="5" name="Espace réservé du contenu 12">
            <a:extLst>
              <a:ext uri="{FF2B5EF4-FFF2-40B4-BE49-F238E27FC236}">
                <a16:creationId xmlns:a16="http://schemas.microsoft.com/office/drawing/2014/main" id="{0BB089F4-6A23-C347-B275-5FFB24DD1070}"/>
              </a:ext>
            </a:extLst>
          </p:cNvPr>
          <p:cNvSpPr>
            <a:spLocks noGrp="1"/>
          </p:cNvSpPr>
          <p:nvPr>
            <p:ph sz="quarter" idx="15"/>
          </p:nvPr>
        </p:nvSpPr>
        <p:spPr>
          <a:xfrm>
            <a:off x="838200" y="1081549"/>
            <a:ext cx="10515600" cy="5083279"/>
          </a:xfrm>
          <a:prstGeom prst="rect">
            <a:avLst/>
          </a:prstGeom>
        </p:spPr>
        <p:txBody>
          <a:bodyPr/>
          <a:lstStyle>
            <a:lvl1pPr>
              <a:defRPr/>
            </a:lvl1pPr>
            <a:lvl2pPr>
              <a:defRPr sz="2000"/>
            </a:lvl2pPr>
            <a:lvl3pPr>
              <a:defRPr sz="1800"/>
            </a:lvl3pPr>
            <a:lvl4pPr>
              <a:defRPr sz="1600"/>
            </a:lvl4pPr>
          </a:lstStyle>
          <a:p>
            <a:endParaRPr lang="fr-FR"/>
          </a:p>
          <a:p>
            <a:pPr lvl="1"/>
            <a:r>
              <a:rPr lang="fr-FR"/>
              <a:t>Click to </a:t>
            </a:r>
            <a:r>
              <a:rPr lang="fr-FR" err="1"/>
              <a:t>edit</a:t>
            </a:r>
            <a:r>
              <a:rPr lang="fr-FR"/>
              <a:t> Master </a:t>
            </a:r>
            <a:r>
              <a:rPr lang="fr-FR" err="1"/>
              <a:t>Text</a:t>
            </a:r>
            <a:r>
              <a:rPr lang="fr-FR"/>
              <a:t> style</a:t>
            </a:r>
          </a:p>
          <a:p>
            <a:pPr lvl="2"/>
            <a:endParaRPr lang="fr-FR"/>
          </a:p>
          <a:p>
            <a:pPr lvl="3"/>
            <a:endParaRPr lang="fr-FR"/>
          </a:p>
        </p:txBody>
      </p:sp>
    </p:spTree>
    <p:extLst>
      <p:ext uri="{BB962C8B-B14F-4D97-AF65-F5344CB8AC3E}">
        <p14:creationId xmlns:p14="http://schemas.microsoft.com/office/powerpoint/2010/main" val="2944165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Liste à puces - ENG">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Espace réservé du contenu 5"/>
          <p:cNvSpPr>
            <a:spLocks noGrp="1"/>
          </p:cNvSpPr>
          <p:nvPr>
            <p:ph sz="quarter" idx="12" hasCustomPrompt="1"/>
          </p:nvPr>
        </p:nvSpPr>
        <p:spPr>
          <a:xfrm>
            <a:off x="624421" y="1701801"/>
            <a:ext cx="10943167" cy="4032251"/>
          </a:xfrm>
          <a:prstGeom prst="rect">
            <a:avLst/>
          </a:prstGeom>
        </p:spPr>
        <p:txBody>
          <a:bodyPr/>
          <a:lstStyle>
            <a:lvl1pPr>
              <a:buFontTx/>
              <a:buBlip>
                <a:blip r:embed="rId3"/>
              </a:buBlip>
              <a:defRPr sz="2667">
                <a:solidFill>
                  <a:schemeClr val="tx1"/>
                </a:solidFill>
                <a:latin typeface="Segoe UI Semibold" panose="020B0702040204020203" pitchFamily="34" charset="0"/>
                <a:cs typeface="Segoe UI Semibold" panose="020B0702040204020203" pitchFamily="34" charset="0"/>
              </a:defRPr>
            </a:lvl1pPr>
            <a:lvl2pPr>
              <a:defRPr sz="2400">
                <a:solidFill>
                  <a:schemeClr val="tx1">
                    <a:lumMod val="50000"/>
                    <a:lumOff val="50000"/>
                  </a:schemeClr>
                </a:solidFill>
                <a:latin typeface="Segoe UI Light" panose="020B0502040204020203" pitchFamily="34" charset="0"/>
                <a:cs typeface="Segoe UI Light" panose="020B0502040204020203" pitchFamily="34" charset="0"/>
              </a:defRPr>
            </a:lvl2pPr>
            <a:lvl3pPr>
              <a:defRPr sz="2400">
                <a:solidFill>
                  <a:schemeClr val="tx1">
                    <a:lumMod val="50000"/>
                    <a:lumOff val="50000"/>
                  </a:schemeClr>
                </a:solidFill>
                <a:latin typeface="Segoe UI Light" panose="020B0502040204020203" pitchFamily="34" charset="0"/>
                <a:cs typeface="Segoe UI Light" panose="020B0502040204020203" pitchFamily="34" charset="0"/>
              </a:defRPr>
            </a:lvl3pPr>
            <a:lvl4pPr>
              <a:defRPr sz="2400">
                <a:solidFill>
                  <a:schemeClr val="tx1">
                    <a:lumMod val="50000"/>
                    <a:lumOff val="50000"/>
                  </a:schemeClr>
                </a:solidFill>
                <a:latin typeface="Segoe UI Light" panose="020B0502040204020203" pitchFamily="34" charset="0"/>
                <a:cs typeface="Segoe UI Light" panose="020B0502040204020203" pitchFamily="34" charset="0"/>
              </a:defRPr>
            </a:lvl4pPr>
            <a:lvl5pPr>
              <a:defRPr sz="2400">
                <a:solidFill>
                  <a:schemeClr val="tx1">
                    <a:lumMod val="50000"/>
                    <a:lumOff val="50000"/>
                  </a:schemeClr>
                </a:solidFill>
                <a:latin typeface="Segoe UI Light" panose="020B0502040204020203" pitchFamily="34" charset="0"/>
                <a:cs typeface="Segoe UI Light" panose="020B0502040204020203" pitchFamily="34" charset="0"/>
              </a:defRPr>
            </a:lvl5pPr>
          </a:lstStyle>
          <a:p>
            <a:pPr lvl="0"/>
            <a:r>
              <a:rPr lang="fr-FR" dirty="0"/>
              <a:t>Liste à puce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Sous-titre 2"/>
          <p:cNvSpPr>
            <a:spLocks noGrp="1"/>
          </p:cNvSpPr>
          <p:nvPr>
            <p:ph type="subTitle" idx="1" hasCustomPrompt="1"/>
          </p:nvPr>
        </p:nvSpPr>
        <p:spPr>
          <a:xfrm>
            <a:off x="0" y="404664"/>
            <a:ext cx="12192000" cy="459432"/>
          </a:xfrm>
          <a:prstGeom prst="rect">
            <a:avLst/>
          </a:prstGeom>
        </p:spPr>
        <p:txBody>
          <a:bodyPr/>
          <a:lstStyle>
            <a:lvl1pPr marL="0" indent="0" algn="ctr">
              <a:buNone/>
              <a:defRPr sz="3733" b="1" baseline="0">
                <a:solidFill>
                  <a:schemeClr val="tx1"/>
                </a:solidFill>
                <a:latin typeface="Segoe UI Semibold" panose="020B0702040204020203" pitchFamily="34" charset="0"/>
                <a:cs typeface="Segoe UI Semibold" panose="020B07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Titre de la diapo</a:t>
            </a:r>
          </a:p>
        </p:txBody>
      </p:sp>
    </p:spTree>
    <p:extLst>
      <p:ext uri="{BB962C8B-B14F-4D97-AF65-F5344CB8AC3E}">
        <p14:creationId xmlns:p14="http://schemas.microsoft.com/office/powerpoint/2010/main" val="3874649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CHEMA OU TEXTE">
    <p:spTree>
      <p:nvGrpSpPr>
        <p:cNvPr id="1" name=""/>
        <p:cNvGrpSpPr/>
        <p:nvPr/>
      </p:nvGrpSpPr>
      <p:grpSpPr>
        <a:xfrm>
          <a:off x="0" y="0"/>
          <a:ext cx="0" cy="0"/>
          <a:chOff x="0" y="0"/>
          <a:chExt cx="0" cy="0"/>
        </a:xfrm>
      </p:grpSpPr>
      <p:sp>
        <p:nvSpPr>
          <p:cNvPr id="4" name="ZoneTexte 6">
            <a:extLst>
              <a:ext uri="{FF2B5EF4-FFF2-40B4-BE49-F238E27FC236}">
                <a16:creationId xmlns:a16="http://schemas.microsoft.com/office/drawing/2014/main" id="{4BF2E7C4-EF80-7A4F-9B21-527991A5F525}"/>
              </a:ext>
            </a:extLst>
          </p:cNvPr>
          <p:cNvSpPr txBox="1">
            <a:spLocks noChangeArrowheads="1"/>
          </p:cNvSpPr>
          <p:nvPr/>
        </p:nvSpPr>
        <p:spPr bwMode="auto">
          <a:xfrm>
            <a:off x="171451" y="6330951"/>
            <a:ext cx="575733" cy="276999"/>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defRPr/>
            </a:pPr>
            <a:fld id="{FF95116A-EED2-504F-91E2-F747BC66BEBB}" type="slidenum">
              <a:rPr lang="fr-FR" altLang="nl-NL" sz="1200" smtClean="0">
                <a:latin typeface="Segoe UI Light" panose="020B0502040204020203"/>
                <a:ea typeface="Segoe UI Light" panose="020B0502040204020203"/>
                <a:cs typeface="Segoe UI Light" panose="020B0502040204020203"/>
              </a:rPr>
              <a:pPr eaLnBrk="1" hangingPunct="1">
                <a:defRPr/>
              </a:pPr>
              <a:t>‹nr.›</a:t>
            </a:fld>
            <a:endParaRPr lang="fr-FR" altLang="nl-NL" sz="1867">
              <a:latin typeface="Segoe UI Light" panose="020B0502040204020203"/>
              <a:ea typeface="Segoe UI Light" panose="020B0502040204020203"/>
              <a:cs typeface="Segoe UI Light" panose="020B0502040204020203"/>
            </a:endParaRPr>
          </a:p>
        </p:txBody>
      </p:sp>
      <p:sp>
        <p:nvSpPr>
          <p:cNvPr id="6" name="Espace réservé du contenu 5"/>
          <p:cNvSpPr>
            <a:spLocks noGrp="1"/>
          </p:cNvSpPr>
          <p:nvPr>
            <p:ph sz="quarter" idx="12"/>
          </p:nvPr>
        </p:nvSpPr>
        <p:spPr>
          <a:xfrm>
            <a:off x="624421" y="1701801"/>
            <a:ext cx="10943167" cy="4032251"/>
          </a:xfrm>
          <a:prstGeom prst="rect">
            <a:avLst/>
          </a:prstGeom>
        </p:spPr>
        <p:txBody>
          <a:bodyPr/>
          <a:lstStyle>
            <a:lvl1pPr>
              <a:buFont typeface="Arial" pitchFamily="34" charset="0"/>
              <a:buNone/>
              <a:defRPr sz="2667" baseline="0">
                <a:solidFill>
                  <a:schemeClr val="tx1"/>
                </a:solidFill>
                <a:latin typeface="Segoe UI Light" panose="020B0502040204020203" pitchFamily="34" charset="0"/>
                <a:cs typeface="Segoe UI Light" panose="020B0502040204020203" pitchFamily="34" charset="0"/>
              </a:defRPr>
            </a:lvl1pPr>
            <a:lvl2pPr>
              <a:defRPr sz="2400">
                <a:solidFill>
                  <a:schemeClr val="tx1">
                    <a:lumMod val="50000"/>
                    <a:lumOff val="50000"/>
                  </a:schemeClr>
                </a:solidFill>
                <a:latin typeface="Calibri" pitchFamily="34" charset="0"/>
              </a:defRPr>
            </a:lvl2pPr>
            <a:lvl3pPr>
              <a:defRPr sz="2400">
                <a:solidFill>
                  <a:schemeClr val="tx1">
                    <a:lumMod val="50000"/>
                    <a:lumOff val="50000"/>
                  </a:schemeClr>
                </a:solidFill>
                <a:latin typeface="Calibri" pitchFamily="34" charset="0"/>
              </a:defRPr>
            </a:lvl3pPr>
            <a:lvl4pPr>
              <a:defRPr sz="2400">
                <a:solidFill>
                  <a:schemeClr val="tx1">
                    <a:lumMod val="50000"/>
                    <a:lumOff val="50000"/>
                  </a:schemeClr>
                </a:solidFill>
                <a:latin typeface="Calibri" pitchFamily="34" charset="0"/>
              </a:defRPr>
            </a:lvl4pPr>
            <a:lvl5pPr>
              <a:defRPr sz="2400">
                <a:solidFill>
                  <a:schemeClr val="tx1">
                    <a:lumMod val="50000"/>
                    <a:lumOff val="50000"/>
                  </a:schemeClr>
                </a:solidFill>
                <a:latin typeface="Calibri" pitchFamily="34" charset="0"/>
              </a:defRPr>
            </a:lvl5pPr>
          </a:lstStyle>
          <a:p>
            <a:pPr lvl="0"/>
            <a:r>
              <a:rPr lang="nl-NL"/>
              <a:t>Klikken om de tekststijl van het model te bewerken</a:t>
            </a:r>
          </a:p>
        </p:txBody>
      </p:sp>
      <p:sp>
        <p:nvSpPr>
          <p:cNvPr id="13" name="Sous-titre 2"/>
          <p:cNvSpPr>
            <a:spLocks noGrp="1"/>
          </p:cNvSpPr>
          <p:nvPr>
            <p:ph type="subTitle" idx="1"/>
          </p:nvPr>
        </p:nvSpPr>
        <p:spPr>
          <a:xfrm>
            <a:off x="0" y="404664"/>
            <a:ext cx="12192000" cy="459432"/>
          </a:xfrm>
          <a:prstGeom prst="rect">
            <a:avLst/>
          </a:prstGeom>
        </p:spPr>
        <p:txBody>
          <a:bodyPr/>
          <a:lstStyle>
            <a:lvl1pPr marL="0" indent="0" algn="ctr">
              <a:buNone/>
              <a:defRPr sz="3733" b="1" baseline="0">
                <a:solidFill>
                  <a:schemeClr val="tx1"/>
                </a:solidFill>
                <a:latin typeface="Segoe UI Semibold" panose="020B0702040204020203" pitchFamily="34" charset="0"/>
                <a:cs typeface="Segoe UI Semibold" panose="020B07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Klikken om de ondertitelstijl van het model te bewerken</a:t>
            </a:r>
            <a:endParaRPr lang="fr-FR" dirty="0"/>
          </a:p>
        </p:txBody>
      </p:sp>
    </p:spTree>
    <p:extLst>
      <p:ext uri="{BB962C8B-B14F-4D97-AF65-F5344CB8AC3E}">
        <p14:creationId xmlns:p14="http://schemas.microsoft.com/office/powerpoint/2010/main" val="2504913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4074E6-E39E-4D19-B91F-8E84F37CBF3C}"/>
              </a:ext>
            </a:extLst>
          </p:cNvPr>
          <p:cNvSpPr>
            <a:spLocks noGrp="1"/>
          </p:cNvSpPr>
          <p:nvPr>
            <p:ph type="title" hasCustomPrompt="1"/>
          </p:nvPr>
        </p:nvSpPr>
        <p:spPr>
          <a:xfrm>
            <a:off x="7792279" y="365125"/>
            <a:ext cx="4018722" cy="573989"/>
          </a:xfrm>
        </p:spPr>
        <p:txBody>
          <a:bodyPr lIns="0" rIns="0" rtlCol="0">
            <a:noAutofit/>
          </a:bodyPr>
          <a:lstStyle>
            <a:lvl1pPr algn="l">
              <a:defRPr sz="3200" spc="300"/>
            </a:lvl1pPr>
          </a:lstStyle>
          <a:p>
            <a:pPr rtl="0"/>
            <a:r>
              <a:rPr lang="nl-NL" noProof="0"/>
              <a:t>DIATITEL HIER</a:t>
            </a:r>
          </a:p>
        </p:txBody>
      </p:sp>
      <p:sp>
        <p:nvSpPr>
          <p:cNvPr id="3" name="Tijdelijke aanduiding voor inhoud 2">
            <a:extLst>
              <a:ext uri="{FF2B5EF4-FFF2-40B4-BE49-F238E27FC236}">
                <a16:creationId xmlns:a16="http://schemas.microsoft.com/office/drawing/2014/main" id="{607D1B16-7058-45AD-9B19-E19CAF96683B}"/>
              </a:ext>
            </a:extLst>
          </p:cNvPr>
          <p:cNvSpPr>
            <a:spLocks noGrp="1"/>
          </p:cNvSpPr>
          <p:nvPr>
            <p:ph idx="1" hasCustomPrompt="1"/>
          </p:nvPr>
        </p:nvSpPr>
        <p:spPr>
          <a:xfrm>
            <a:off x="7792279" y="1263841"/>
            <a:ext cx="4018722" cy="4636392"/>
          </a:xfrm>
        </p:spPr>
        <p:txBody>
          <a:bodyPr lIns="0" rIns="0" rtlCol="0">
            <a:noAutofit/>
          </a:bodyPr>
          <a:lstStyle>
            <a:lvl1pPr>
              <a:lnSpc>
                <a:spcPct val="150000"/>
              </a:lnSpc>
              <a:spcBef>
                <a:spcPts val="500"/>
              </a:spcBef>
              <a:defRPr sz="1600"/>
            </a:lvl1pPr>
            <a:lvl2pPr>
              <a:lnSpc>
                <a:spcPct val="150000"/>
              </a:lnSpc>
              <a:spcBef>
                <a:spcPts val="500"/>
              </a:spcBef>
              <a:defRPr sz="1400"/>
            </a:lvl2pPr>
            <a:lvl3pPr>
              <a:lnSpc>
                <a:spcPct val="150000"/>
              </a:lnSpc>
              <a:spcBef>
                <a:spcPts val="500"/>
              </a:spcBef>
              <a:defRPr sz="1400"/>
            </a:lvl3pPr>
            <a:lvl4pPr>
              <a:lnSpc>
                <a:spcPct val="150000"/>
              </a:lnSpc>
              <a:spcBef>
                <a:spcPts val="500"/>
              </a:spcBef>
              <a:defRPr sz="1200"/>
            </a:lvl4pPr>
            <a:lvl5pPr>
              <a:lnSpc>
                <a:spcPct val="150000"/>
              </a:lnSpc>
              <a:spcBef>
                <a:spcPts val="500"/>
              </a:spcBef>
              <a:defRPr sz="12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9" name="Tijdelijke aanduiding voor dianummer 5">
            <a:extLst>
              <a:ext uri="{FF2B5EF4-FFF2-40B4-BE49-F238E27FC236}">
                <a16:creationId xmlns:a16="http://schemas.microsoft.com/office/drawing/2014/main" id="{3DEB48E0-328C-45EE-A8BD-90E6AB26108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noAutofit/>
          </a:bodyPr>
          <a:lstStyle>
            <a:lvl1pPr algn="r">
              <a:defRPr sz="1200">
                <a:solidFill>
                  <a:schemeClr val="tx1">
                    <a:tint val="75000"/>
                  </a:schemeClr>
                </a:solidFill>
              </a:defRPr>
            </a:lvl1pPr>
          </a:lstStyle>
          <a:p>
            <a:pPr rtl="0"/>
            <a:fld id="{8C2E478F-E849-4A8C-AF1F-CBCC78A7CBFA}" type="slidenum">
              <a:rPr lang="nl-NL" noProof="0" smtClean="0"/>
              <a:t>‹nr.›</a:t>
            </a:fld>
            <a:endParaRPr lang="nl-NL" noProof="0"/>
          </a:p>
        </p:txBody>
      </p:sp>
      <p:sp>
        <p:nvSpPr>
          <p:cNvPr id="5" name="Tijdelijke aanduiding voor afbeelding 4">
            <a:extLst>
              <a:ext uri="{FF2B5EF4-FFF2-40B4-BE49-F238E27FC236}">
                <a16:creationId xmlns:a16="http://schemas.microsoft.com/office/drawing/2014/main" id="{D7CA175D-816E-4F70-96CC-8A1FD0EB16CE}"/>
              </a:ext>
            </a:extLst>
          </p:cNvPr>
          <p:cNvSpPr>
            <a:spLocks noGrp="1"/>
          </p:cNvSpPr>
          <p:nvPr>
            <p:ph type="pic" sz="quarter" idx="14" hasCustomPrompt="1"/>
          </p:nvPr>
        </p:nvSpPr>
        <p:spPr>
          <a:xfrm>
            <a:off x="736600" y="365125"/>
            <a:ext cx="2997200" cy="1781979"/>
          </a:xfrm>
        </p:spPr>
        <p:txBody>
          <a:bodyPr rtlCol="0">
            <a:noAutofit/>
          </a:bodyPr>
          <a:lstStyle/>
          <a:p>
            <a:pPr rtl="0"/>
            <a:r>
              <a:rPr lang="nl-NL" noProof="0"/>
              <a:t>Klik op pictogram om afbeelding toe te voegen</a:t>
            </a:r>
          </a:p>
        </p:txBody>
      </p:sp>
      <p:sp>
        <p:nvSpPr>
          <p:cNvPr id="9" name="Tijdelijke aanduiding voor afbeelding 4">
            <a:extLst>
              <a:ext uri="{FF2B5EF4-FFF2-40B4-BE49-F238E27FC236}">
                <a16:creationId xmlns:a16="http://schemas.microsoft.com/office/drawing/2014/main" id="{323519C8-24DE-471D-85A9-7A8AFACEC456}"/>
              </a:ext>
            </a:extLst>
          </p:cNvPr>
          <p:cNvSpPr>
            <a:spLocks noGrp="1"/>
          </p:cNvSpPr>
          <p:nvPr>
            <p:ph type="pic" sz="quarter" idx="15" hasCustomPrompt="1"/>
          </p:nvPr>
        </p:nvSpPr>
        <p:spPr>
          <a:xfrm>
            <a:off x="4051300" y="365125"/>
            <a:ext cx="2997200" cy="1781979"/>
          </a:xfrm>
        </p:spPr>
        <p:txBody>
          <a:bodyPr rtlCol="0">
            <a:noAutofit/>
          </a:bodyPr>
          <a:lstStyle/>
          <a:p>
            <a:pPr rtl="0"/>
            <a:r>
              <a:rPr lang="nl-NL" noProof="0"/>
              <a:t>Klik op pictogram om afbeelding toe te voegen</a:t>
            </a:r>
          </a:p>
        </p:txBody>
      </p:sp>
      <p:sp>
        <p:nvSpPr>
          <p:cNvPr id="10" name="Tijdelijke aanduiding voor afbeelding 4">
            <a:extLst>
              <a:ext uri="{FF2B5EF4-FFF2-40B4-BE49-F238E27FC236}">
                <a16:creationId xmlns:a16="http://schemas.microsoft.com/office/drawing/2014/main" id="{547F0F1E-7AF5-4B76-928C-7B28010C4F93}"/>
              </a:ext>
            </a:extLst>
          </p:cNvPr>
          <p:cNvSpPr>
            <a:spLocks noGrp="1"/>
          </p:cNvSpPr>
          <p:nvPr>
            <p:ph type="pic" sz="quarter" idx="16" hasCustomPrompt="1"/>
          </p:nvPr>
        </p:nvSpPr>
        <p:spPr>
          <a:xfrm>
            <a:off x="736600" y="2422525"/>
            <a:ext cx="2997200" cy="1781979"/>
          </a:xfrm>
        </p:spPr>
        <p:txBody>
          <a:bodyPr rtlCol="0">
            <a:noAutofit/>
          </a:bodyPr>
          <a:lstStyle/>
          <a:p>
            <a:pPr rtl="0"/>
            <a:r>
              <a:rPr lang="nl-NL" noProof="0"/>
              <a:t>Klik op pictogram om afbeelding toe te voegen</a:t>
            </a:r>
          </a:p>
        </p:txBody>
      </p:sp>
      <p:sp>
        <p:nvSpPr>
          <p:cNvPr id="11" name="Tijdelijke aanduiding voor afbeelding 4">
            <a:extLst>
              <a:ext uri="{FF2B5EF4-FFF2-40B4-BE49-F238E27FC236}">
                <a16:creationId xmlns:a16="http://schemas.microsoft.com/office/drawing/2014/main" id="{063D0E8E-9491-4AF0-918D-A0B782C5FD68}"/>
              </a:ext>
            </a:extLst>
          </p:cNvPr>
          <p:cNvSpPr>
            <a:spLocks noGrp="1"/>
          </p:cNvSpPr>
          <p:nvPr>
            <p:ph type="pic" sz="quarter" idx="17" hasCustomPrompt="1"/>
          </p:nvPr>
        </p:nvSpPr>
        <p:spPr>
          <a:xfrm>
            <a:off x="4051300" y="2422525"/>
            <a:ext cx="2997200" cy="1781979"/>
          </a:xfrm>
        </p:spPr>
        <p:txBody>
          <a:bodyPr rtlCol="0">
            <a:noAutofit/>
          </a:bodyPr>
          <a:lstStyle/>
          <a:p>
            <a:pPr rtl="0"/>
            <a:r>
              <a:rPr lang="nl-NL" noProof="0"/>
              <a:t>Klik op pictogram om afbeelding toe te voegen</a:t>
            </a:r>
          </a:p>
        </p:txBody>
      </p:sp>
      <p:sp>
        <p:nvSpPr>
          <p:cNvPr id="12" name="Tijdelijke aanduiding voor afbeelding 4">
            <a:extLst>
              <a:ext uri="{FF2B5EF4-FFF2-40B4-BE49-F238E27FC236}">
                <a16:creationId xmlns:a16="http://schemas.microsoft.com/office/drawing/2014/main" id="{042F54CB-9200-4D74-968A-0A3E5871D9E5}"/>
              </a:ext>
            </a:extLst>
          </p:cNvPr>
          <p:cNvSpPr>
            <a:spLocks noGrp="1"/>
          </p:cNvSpPr>
          <p:nvPr>
            <p:ph type="pic" sz="quarter" idx="18" hasCustomPrompt="1"/>
          </p:nvPr>
        </p:nvSpPr>
        <p:spPr>
          <a:xfrm>
            <a:off x="736600" y="4479925"/>
            <a:ext cx="2997200" cy="1781979"/>
          </a:xfrm>
        </p:spPr>
        <p:txBody>
          <a:bodyPr rtlCol="0">
            <a:noAutofit/>
          </a:bodyPr>
          <a:lstStyle/>
          <a:p>
            <a:pPr rtl="0"/>
            <a:r>
              <a:rPr lang="nl-NL" noProof="0"/>
              <a:t>Klik op pictogram om afbeelding toe te voegen</a:t>
            </a:r>
          </a:p>
        </p:txBody>
      </p:sp>
      <p:sp>
        <p:nvSpPr>
          <p:cNvPr id="13" name="Tijdelijke aanduiding voor afbeelding 4">
            <a:extLst>
              <a:ext uri="{FF2B5EF4-FFF2-40B4-BE49-F238E27FC236}">
                <a16:creationId xmlns:a16="http://schemas.microsoft.com/office/drawing/2014/main" id="{1D925119-27E3-496E-86BC-23416F94FB61}"/>
              </a:ext>
            </a:extLst>
          </p:cNvPr>
          <p:cNvSpPr>
            <a:spLocks noGrp="1"/>
          </p:cNvSpPr>
          <p:nvPr>
            <p:ph type="pic" sz="quarter" idx="19" hasCustomPrompt="1"/>
          </p:nvPr>
        </p:nvSpPr>
        <p:spPr>
          <a:xfrm>
            <a:off x="4051300" y="4479925"/>
            <a:ext cx="2997200" cy="1781979"/>
          </a:xfrm>
        </p:spPr>
        <p:txBody>
          <a:bodyPr rtlCol="0">
            <a:noAutofit/>
          </a:bodyPr>
          <a:lstStyle/>
          <a:p>
            <a:pPr rtl="0"/>
            <a:r>
              <a:rPr lang="nl-NL" noProof="0"/>
              <a:t>Klik op pictogram om afbeelding toe te voegen</a:t>
            </a:r>
          </a:p>
        </p:txBody>
      </p:sp>
      <p:sp>
        <p:nvSpPr>
          <p:cNvPr id="4" name="Rechthoek 3">
            <a:extLst>
              <a:ext uri="{FF2B5EF4-FFF2-40B4-BE49-F238E27FC236}">
                <a16:creationId xmlns:a16="http://schemas.microsoft.com/office/drawing/2014/main" id="{9DF93AF7-D4DC-42B5-8A4F-B5F3ABBB031F}"/>
              </a:ext>
              <a:ext uri="{C183D7F6-B498-43B3-948B-1728B52AA6E4}">
                <adec:decorative xmlns:adec="http://schemas.microsoft.com/office/drawing/2017/decorative" val="1"/>
              </a:ext>
            </a:extLst>
          </p:cNvPr>
          <p:cNvSpPr/>
          <p:nvPr userDrawn="1"/>
        </p:nvSpPr>
        <p:spPr>
          <a:xfrm>
            <a:off x="7781678" y="6303963"/>
            <a:ext cx="3014980" cy="554037"/>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nl-NL" noProof="0"/>
          </a:p>
        </p:txBody>
      </p:sp>
    </p:spTree>
    <p:extLst>
      <p:ext uri="{BB962C8B-B14F-4D97-AF65-F5344CB8AC3E}">
        <p14:creationId xmlns:p14="http://schemas.microsoft.com/office/powerpoint/2010/main" val="17539680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a:prstGeom prst="rect">
            <a:avLst/>
          </a:prstGeom>
        </p:spPr>
        <p:txBody>
          <a:bodyPr lIns="91424" tIns="45712" rIns="91424" bIns="45712"/>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lIns="91424" tIns="45712" rIns="91424" bIns="45712"/>
          <a:lstStyle>
            <a:lvl1pPr marL="0" indent="0" algn="ctr">
              <a:buNone/>
              <a:defRPr>
                <a:solidFill>
                  <a:schemeClr val="tx1">
                    <a:tint val="75000"/>
                  </a:schemeClr>
                </a:solidFill>
              </a:defRPr>
            </a:lvl1pPr>
            <a:lvl2pPr marL="609477" indent="0" algn="ctr">
              <a:buNone/>
              <a:defRPr>
                <a:solidFill>
                  <a:schemeClr val="tx1">
                    <a:tint val="75000"/>
                  </a:schemeClr>
                </a:solidFill>
              </a:defRPr>
            </a:lvl2pPr>
            <a:lvl3pPr marL="1218955" indent="0" algn="ctr">
              <a:buNone/>
              <a:defRPr>
                <a:solidFill>
                  <a:schemeClr val="tx1">
                    <a:tint val="75000"/>
                  </a:schemeClr>
                </a:solidFill>
              </a:defRPr>
            </a:lvl3pPr>
            <a:lvl4pPr marL="1828432" indent="0" algn="ctr">
              <a:buNone/>
              <a:defRPr>
                <a:solidFill>
                  <a:schemeClr val="tx1">
                    <a:tint val="75000"/>
                  </a:schemeClr>
                </a:solidFill>
              </a:defRPr>
            </a:lvl4pPr>
            <a:lvl5pPr marL="2437908" indent="0" algn="ctr">
              <a:buNone/>
              <a:defRPr>
                <a:solidFill>
                  <a:schemeClr val="tx1">
                    <a:tint val="75000"/>
                  </a:schemeClr>
                </a:solidFill>
              </a:defRPr>
            </a:lvl5pPr>
            <a:lvl6pPr marL="3047385" indent="0" algn="ctr">
              <a:buNone/>
              <a:defRPr>
                <a:solidFill>
                  <a:schemeClr val="tx1">
                    <a:tint val="75000"/>
                  </a:schemeClr>
                </a:solidFill>
              </a:defRPr>
            </a:lvl6pPr>
            <a:lvl7pPr marL="3656863" indent="0" algn="ctr">
              <a:buNone/>
              <a:defRPr>
                <a:solidFill>
                  <a:schemeClr val="tx1">
                    <a:tint val="75000"/>
                  </a:schemeClr>
                </a:solidFill>
              </a:defRPr>
            </a:lvl7pPr>
            <a:lvl8pPr marL="4266339" indent="0" algn="ctr">
              <a:buNone/>
              <a:defRPr>
                <a:solidFill>
                  <a:schemeClr val="tx1">
                    <a:tint val="75000"/>
                  </a:schemeClr>
                </a:solidFill>
              </a:defRPr>
            </a:lvl8pPr>
            <a:lvl9pPr marL="48758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3628704711"/>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a:prstGeom prst="rect">
            <a:avLst/>
          </a:prstGeom>
        </p:spPr>
        <p:txBody>
          <a:bodyPr lIns="91424" tIns="45712" rIns="91424" bIns="45712"/>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lIns="91424" tIns="45712" rIns="91424" bIns="45712"/>
          <a:lstStyle>
            <a:lvl1pPr marL="0" indent="0" algn="ctr">
              <a:buNone/>
              <a:defRPr>
                <a:solidFill>
                  <a:schemeClr val="tx1">
                    <a:tint val="75000"/>
                  </a:schemeClr>
                </a:solidFill>
              </a:defRPr>
            </a:lvl1pPr>
            <a:lvl2pPr marL="609477" indent="0" algn="ctr">
              <a:buNone/>
              <a:defRPr>
                <a:solidFill>
                  <a:schemeClr val="tx1">
                    <a:tint val="75000"/>
                  </a:schemeClr>
                </a:solidFill>
              </a:defRPr>
            </a:lvl2pPr>
            <a:lvl3pPr marL="1218955" indent="0" algn="ctr">
              <a:buNone/>
              <a:defRPr>
                <a:solidFill>
                  <a:schemeClr val="tx1">
                    <a:tint val="75000"/>
                  </a:schemeClr>
                </a:solidFill>
              </a:defRPr>
            </a:lvl3pPr>
            <a:lvl4pPr marL="1828432" indent="0" algn="ctr">
              <a:buNone/>
              <a:defRPr>
                <a:solidFill>
                  <a:schemeClr val="tx1">
                    <a:tint val="75000"/>
                  </a:schemeClr>
                </a:solidFill>
              </a:defRPr>
            </a:lvl4pPr>
            <a:lvl5pPr marL="2437908" indent="0" algn="ctr">
              <a:buNone/>
              <a:defRPr>
                <a:solidFill>
                  <a:schemeClr val="tx1">
                    <a:tint val="75000"/>
                  </a:schemeClr>
                </a:solidFill>
              </a:defRPr>
            </a:lvl5pPr>
            <a:lvl6pPr marL="3047385" indent="0" algn="ctr">
              <a:buNone/>
              <a:defRPr>
                <a:solidFill>
                  <a:schemeClr val="tx1">
                    <a:tint val="75000"/>
                  </a:schemeClr>
                </a:solidFill>
              </a:defRPr>
            </a:lvl6pPr>
            <a:lvl7pPr marL="3656863" indent="0" algn="ctr">
              <a:buNone/>
              <a:defRPr>
                <a:solidFill>
                  <a:schemeClr val="tx1">
                    <a:tint val="75000"/>
                  </a:schemeClr>
                </a:solidFill>
              </a:defRPr>
            </a:lvl7pPr>
            <a:lvl8pPr marL="4266339" indent="0" algn="ctr">
              <a:buNone/>
              <a:defRPr>
                <a:solidFill>
                  <a:schemeClr val="tx1">
                    <a:tint val="75000"/>
                  </a:schemeClr>
                </a:solidFill>
              </a:defRPr>
            </a:lvl8pPr>
            <a:lvl9pPr marL="48758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1856114688"/>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hthoek 6"/>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lIns="91424" tIns="45712" rIns="91424"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1161718235"/>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1"/>
            <a:ext cx="10363200" cy="1362075"/>
          </a:xfrm>
          <a:prstGeom prst="rect">
            <a:avLst/>
          </a:prstGeom>
        </p:spPr>
        <p:txBody>
          <a:bodyPr lIns="91424" tIns="45712" rIns="91424" bIns="45712"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7" y="2906716"/>
            <a:ext cx="10363200" cy="1500187"/>
          </a:xfrm>
          <a:prstGeom prst="rect">
            <a:avLst/>
          </a:prstGeom>
        </p:spPr>
        <p:txBody>
          <a:bodyPr lIns="91424" tIns="45712" rIns="91424" bIns="45712" anchor="b"/>
          <a:lstStyle>
            <a:lvl1pPr marL="0" indent="0">
              <a:buNone/>
              <a:defRPr sz="2667">
                <a:solidFill>
                  <a:schemeClr val="tx1">
                    <a:tint val="75000"/>
                  </a:schemeClr>
                </a:solidFill>
              </a:defRPr>
            </a:lvl1pPr>
            <a:lvl2pPr marL="609477" indent="0">
              <a:buNone/>
              <a:defRPr sz="2400">
                <a:solidFill>
                  <a:schemeClr val="tx1">
                    <a:tint val="75000"/>
                  </a:schemeClr>
                </a:solidFill>
              </a:defRPr>
            </a:lvl2pPr>
            <a:lvl3pPr marL="1218955" indent="0">
              <a:buNone/>
              <a:defRPr sz="2133">
                <a:solidFill>
                  <a:schemeClr val="tx1">
                    <a:tint val="75000"/>
                  </a:schemeClr>
                </a:solidFill>
              </a:defRPr>
            </a:lvl3pPr>
            <a:lvl4pPr marL="1828432" indent="0">
              <a:buNone/>
              <a:defRPr sz="1867">
                <a:solidFill>
                  <a:schemeClr val="tx1">
                    <a:tint val="75000"/>
                  </a:schemeClr>
                </a:solidFill>
              </a:defRPr>
            </a:lvl4pPr>
            <a:lvl5pPr marL="2437908" indent="0">
              <a:buNone/>
              <a:defRPr sz="1867">
                <a:solidFill>
                  <a:schemeClr val="tx1">
                    <a:tint val="75000"/>
                  </a:schemeClr>
                </a:solidFill>
              </a:defRPr>
            </a:lvl5pPr>
            <a:lvl6pPr marL="3047385" indent="0">
              <a:buNone/>
              <a:defRPr sz="1867">
                <a:solidFill>
                  <a:schemeClr val="tx1">
                    <a:tint val="75000"/>
                  </a:schemeClr>
                </a:solidFill>
              </a:defRPr>
            </a:lvl6pPr>
            <a:lvl7pPr marL="3656863" indent="0">
              <a:buNone/>
              <a:defRPr sz="1867">
                <a:solidFill>
                  <a:schemeClr val="tx1">
                    <a:tint val="75000"/>
                  </a:schemeClr>
                </a:solidFill>
              </a:defRPr>
            </a:lvl7pPr>
            <a:lvl8pPr marL="4266339" indent="0">
              <a:buNone/>
              <a:defRPr sz="1867">
                <a:solidFill>
                  <a:schemeClr val="tx1">
                    <a:tint val="75000"/>
                  </a:schemeClr>
                </a:solidFill>
              </a:defRPr>
            </a:lvl8pPr>
            <a:lvl9pPr marL="48758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
        <p:nvSpPr>
          <p:cNvPr id="7" name="Rechthoek 6"/>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2550612526"/>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hthoek 7"/>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lIns="91424" tIns="45712" rIns="91424" bIns="45712"/>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lIns="91424" tIns="45712" rIns="91424" bIns="45712"/>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2352649795"/>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hthoek 9"/>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a:prstGeom prst="rect">
            <a:avLst/>
          </a:prstGeom>
        </p:spPr>
        <p:txBody>
          <a:bodyPr lIns="91424" tIns="45712" rIns="91424" bIns="45712" anchor="b"/>
          <a:lstStyle>
            <a:lvl1pPr marL="0" indent="0">
              <a:buNone/>
              <a:defRPr sz="3200" b="1"/>
            </a:lvl1pPr>
            <a:lvl2pPr marL="609477" indent="0">
              <a:buNone/>
              <a:defRPr sz="2667" b="1"/>
            </a:lvl2pPr>
            <a:lvl3pPr marL="1218955" indent="0">
              <a:buNone/>
              <a:defRPr sz="2400" b="1"/>
            </a:lvl3pPr>
            <a:lvl4pPr marL="1828432" indent="0">
              <a:buNone/>
              <a:defRPr sz="2133" b="1"/>
            </a:lvl4pPr>
            <a:lvl5pPr marL="2437908" indent="0">
              <a:buNone/>
              <a:defRPr sz="2133" b="1"/>
            </a:lvl5pPr>
            <a:lvl6pPr marL="3047385" indent="0">
              <a:buNone/>
              <a:defRPr sz="2133" b="1"/>
            </a:lvl6pPr>
            <a:lvl7pPr marL="3656863" indent="0">
              <a:buNone/>
              <a:defRPr sz="2133" b="1"/>
            </a:lvl7pPr>
            <a:lvl8pPr marL="4266339" indent="0">
              <a:buNone/>
              <a:defRPr sz="2133" b="1"/>
            </a:lvl8pPr>
            <a:lvl9pPr marL="48758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a:prstGeom prst="rect">
            <a:avLst/>
          </a:prstGeom>
        </p:spPr>
        <p:txBody>
          <a:bodyPr lIns="91424" tIns="45712" rIns="91424" bIns="45712"/>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a:prstGeom prst="rect">
            <a:avLst/>
          </a:prstGeom>
        </p:spPr>
        <p:txBody>
          <a:bodyPr lIns="91424" tIns="45712" rIns="91424" bIns="45712" anchor="b"/>
          <a:lstStyle>
            <a:lvl1pPr marL="0" indent="0">
              <a:buNone/>
              <a:defRPr sz="3200" b="1"/>
            </a:lvl1pPr>
            <a:lvl2pPr marL="609477" indent="0">
              <a:buNone/>
              <a:defRPr sz="2667" b="1"/>
            </a:lvl2pPr>
            <a:lvl3pPr marL="1218955" indent="0">
              <a:buNone/>
              <a:defRPr sz="2400" b="1"/>
            </a:lvl3pPr>
            <a:lvl4pPr marL="1828432" indent="0">
              <a:buNone/>
              <a:defRPr sz="2133" b="1"/>
            </a:lvl4pPr>
            <a:lvl5pPr marL="2437908" indent="0">
              <a:buNone/>
              <a:defRPr sz="2133" b="1"/>
            </a:lvl5pPr>
            <a:lvl6pPr marL="3047385" indent="0">
              <a:buNone/>
              <a:defRPr sz="2133" b="1"/>
            </a:lvl6pPr>
            <a:lvl7pPr marL="3656863" indent="0">
              <a:buNone/>
              <a:defRPr sz="2133" b="1"/>
            </a:lvl7pPr>
            <a:lvl8pPr marL="4266339" indent="0">
              <a:buNone/>
              <a:defRPr sz="2133" b="1"/>
            </a:lvl8pPr>
            <a:lvl9pPr marL="48758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a:prstGeom prst="rect">
            <a:avLst/>
          </a:prstGeom>
        </p:spPr>
        <p:txBody>
          <a:bodyPr lIns="91424" tIns="45712" rIns="91424" bIns="45712"/>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2012907762"/>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hthoek 5"/>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p>
            <a:r>
              <a:rPr lang="en-US"/>
              <a:t>Click to edit Master title style</a:t>
            </a:r>
          </a:p>
        </p:txBody>
      </p:sp>
      <p:sp>
        <p:nvSpPr>
          <p:cNvPr id="3" name="Date Placeholder 2"/>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2888197417"/>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
        <p:nvSpPr>
          <p:cNvPr id="5" name="Rechthoek 4"/>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2991603645"/>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hthoek 7"/>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15" y="273049"/>
            <a:ext cx="4011084" cy="1162051"/>
          </a:xfrm>
          <a:prstGeom prst="rect">
            <a:avLst/>
          </a:prstGeom>
        </p:spPr>
        <p:txBody>
          <a:bodyPr lIns="91424" tIns="45712" rIns="91424" bIns="45712"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6"/>
            <a:ext cx="6815667" cy="5853113"/>
          </a:xfrm>
          <a:prstGeom prst="rect">
            <a:avLst/>
          </a:prstGeom>
        </p:spPr>
        <p:txBody>
          <a:bodyPr lIns="91424" tIns="45712" rIns="91424" bIns="45712"/>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5" y="1435107"/>
            <a:ext cx="4011084" cy="4691063"/>
          </a:xfrm>
          <a:prstGeom prst="rect">
            <a:avLst/>
          </a:prstGeom>
        </p:spPr>
        <p:txBody>
          <a:bodyPr lIns="91424" tIns="45712" rIns="91424" bIns="45712"/>
          <a:lstStyle>
            <a:lvl1pPr marL="0" indent="0">
              <a:buNone/>
              <a:defRPr sz="1867"/>
            </a:lvl1pPr>
            <a:lvl2pPr marL="609477" indent="0">
              <a:buNone/>
              <a:defRPr sz="1600"/>
            </a:lvl2pPr>
            <a:lvl3pPr marL="1218955" indent="0">
              <a:buNone/>
              <a:defRPr sz="1333"/>
            </a:lvl3pPr>
            <a:lvl4pPr marL="1828432" indent="0">
              <a:buNone/>
              <a:defRPr sz="1200"/>
            </a:lvl4pPr>
            <a:lvl5pPr marL="2437908" indent="0">
              <a:buNone/>
              <a:defRPr sz="1200"/>
            </a:lvl5pPr>
            <a:lvl6pPr marL="3047385" indent="0">
              <a:buNone/>
              <a:defRPr sz="1200"/>
            </a:lvl6pPr>
            <a:lvl7pPr marL="3656863" indent="0">
              <a:buNone/>
              <a:defRPr sz="1200"/>
            </a:lvl7pPr>
            <a:lvl8pPr marL="4266339" indent="0">
              <a:buNone/>
              <a:defRPr sz="1200"/>
            </a:lvl8pPr>
            <a:lvl9pPr marL="48758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317027622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hthoek 7"/>
          <p:cNvSpPr/>
          <p:nvPr userDrawn="1"/>
        </p:nvSpPr>
        <p:spPr>
          <a:xfrm>
            <a:off x="7875374" y="156520"/>
            <a:ext cx="4201297" cy="650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2389717" y="4800601"/>
            <a:ext cx="7315200" cy="566739"/>
          </a:xfrm>
          <a:prstGeom prst="rect">
            <a:avLst/>
          </a:prstGeom>
        </p:spPr>
        <p:txBody>
          <a:bodyPr lIns="91424" tIns="45712" rIns="91424" bIns="45712"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lIns="91424" tIns="45712" rIns="91424" bIns="45712"/>
          <a:lstStyle>
            <a:lvl1pPr marL="0" indent="0">
              <a:buNone/>
              <a:defRPr sz="4267"/>
            </a:lvl1pPr>
            <a:lvl2pPr marL="609477" indent="0">
              <a:buNone/>
              <a:defRPr sz="3733"/>
            </a:lvl2pPr>
            <a:lvl3pPr marL="1218955" indent="0">
              <a:buNone/>
              <a:defRPr sz="3200"/>
            </a:lvl3pPr>
            <a:lvl4pPr marL="1828432" indent="0">
              <a:buNone/>
              <a:defRPr sz="2667"/>
            </a:lvl4pPr>
            <a:lvl5pPr marL="2437908" indent="0">
              <a:buNone/>
              <a:defRPr sz="2667"/>
            </a:lvl5pPr>
            <a:lvl6pPr marL="3047385" indent="0">
              <a:buNone/>
              <a:defRPr sz="2667"/>
            </a:lvl6pPr>
            <a:lvl7pPr marL="3656863" indent="0">
              <a:buNone/>
              <a:defRPr sz="2667"/>
            </a:lvl7pPr>
            <a:lvl8pPr marL="4266339" indent="0">
              <a:buNone/>
              <a:defRPr sz="2667"/>
            </a:lvl8pPr>
            <a:lvl9pPr marL="4875817" indent="0">
              <a:buNone/>
              <a:defRPr sz="2667"/>
            </a:lvl9pPr>
          </a:lstStyle>
          <a:p>
            <a:endParaRPr lang="en-US"/>
          </a:p>
        </p:txBody>
      </p:sp>
      <p:sp>
        <p:nvSpPr>
          <p:cNvPr id="4" name="Text Placeholder 3"/>
          <p:cNvSpPr>
            <a:spLocks noGrp="1"/>
          </p:cNvSpPr>
          <p:nvPr>
            <p:ph type="body" sz="half" idx="2"/>
          </p:nvPr>
        </p:nvSpPr>
        <p:spPr>
          <a:xfrm>
            <a:off x="2389717" y="5367346"/>
            <a:ext cx="7315200" cy="804863"/>
          </a:xfrm>
          <a:prstGeom prst="rect">
            <a:avLst/>
          </a:prstGeom>
        </p:spPr>
        <p:txBody>
          <a:bodyPr lIns="91424" tIns="45712" rIns="91424" bIns="45712"/>
          <a:lstStyle>
            <a:lvl1pPr marL="0" indent="0">
              <a:buNone/>
              <a:defRPr sz="1867"/>
            </a:lvl1pPr>
            <a:lvl2pPr marL="609477" indent="0">
              <a:buNone/>
              <a:defRPr sz="1600"/>
            </a:lvl2pPr>
            <a:lvl3pPr marL="1218955" indent="0">
              <a:buNone/>
              <a:defRPr sz="1333"/>
            </a:lvl3pPr>
            <a:lvl4pPr marL="1828432" indent="0">
              <a:buNone/>
              <a:defRPr sz="1200"/>
            </a:lvl4pPr>
            <a:lvl5pPr marL="2437908" indent="0">
              <a:buNone/>
              <a:defRPr sz="1200"/>
            </a:lvl5pPr>
            <a:lvl6pPr marL="3047385" indent="0">
              <a:buNone/>
              <a:defRPr sz="1200"/>
            </a:lvl6pPr>
            <a:lvl7pPr marL="3656863" indent="0">
              <a:buNone/>
              <a:defRPr sz="1200"/>
            </a:lvl7pPr>
            <a:lvl8pPr marL="4266339" indent="0">
              <a:buNone/>
              <a:defRPr sz="1200"/>
            </a:lvl8pPr>
            <a:lvl9pPr marL="48758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361333490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fiek en tab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45D17-D652-4766-B11C-2E8D8390D957}"/>
              </a:ext>
            </a:extLst>
          </p:cNvPr>
          <p:cNvSpPr>
            <a:spLocks noGrp="1"/>
          </p:cNvSpPr>
          <p:nvPr>
            <p:ph type="title" hasCustomPrompt="1"/>
          </p:nvPr>
        </p:nvSpPr>
        <p:spPr>
          <a:xfrm>
            <a:off x="594519" y="767791"/>
            <a:ext cx="11002962" cy="823913"/>
          </a:xfrm>
        </p:spPr>
        <p:txBody>
          <a:bodyPr rtlCol="0">
            <a:noAutofit/>
          </a:bodyPr>
          <a:lstStyle>
            <a:lvl1pPr>
              <a:defRPr sz="4800" spc="300"/>
            </a:lvl1pPr>
          </a:lstStyle>
          <a:p>
            <a:pPr rtl="0"/>
            <a:r>
              <a:rPr lang="nl-NL" noProof="0"/>
              <a:t>Klik om de titelstijl van het model te bewerken</a:t>
            </a:r>
          </a:p>
        </p:txBody>
      </p:sp>
      <p:sp>
        <p:nvSpPr>
          <p:cNvPr id="3" name="Tijdelijke aanduiding voor voettekst 2">
            <a:extLst>
              <a:ext uri="{FF2B5EF4-FFF2-40B4-BE49-F238E27FC236}">
                <a16:creationId xmlns:a16="http://schemas.microsoft.com/office/drawing/2014/main" id="{6BC7A58C-70BA-43E5-BD90-83ADB63B0C00}"/>
              </a:ext>
            </a:extLst>
          </p:cNvPr>
          <p:cNvSpPr>
            <a:spLocks noGrp="1"/>
          </p:cNvSpPr>
          <p:nvPr>
            <p:ph type="ftr" sz="quarter" idx="10"/>
          </p:nvPr>
        </p:nvSpPr>
        <p:spPr/>
        <p:txBody>
          <a:bodyPr rtlCol="0"/>
          <a:lstStyle/>
          <a:p>
            <a:pPr rtl="0"/>
            <a:r>
              <a:rPr lang="nl-NL" noProof="0"/>
              <a:t>Een voettekst toevoegen</a:t>
            </a:r>
          </a:p>
        </p:txBody>
      </p:sp>
      <p:sp>
        <p:nvSpPr>
          <p:cNvPr id="4" name="Tijdelijke aanduiding voor dianummer 3">
            <a:extLst>
              <a:ext uri="{FF2B5EF4-FFF2-40B4-BE49-F238E27FC236}">
                <a16:creationId xmlns:a16="http://schemas.microsoft.com/office/drawing/2014/main" id="{0F8A60B7-2499-42C6-8A74-ACDAE245746D}"/>
              </a:ext>
            </a:extLst>
          </p:cNvPr>
          <p:cNvSpPr>
            <a:spLocks noGrp="1"/>
          </p:cNvSpPr>
          <p:nvPr>
            <p:ph type="sldNum" sz="quarter" idx="11"/>
          </p:nvPr>
        </p:nvSpPr>
        <p:spPr/>
        <p:txBody>
          <a:bodyPr rtlCol="0"/>
          <a:lstStyle/>
          <a:p>
            <a:pPr rtl="0"/>
            <a:fld id="{8C2E478F-E849-4A8C-AF1F-CBCC78A7CBFA}" type="slidenum">
              <a:rPr lang="nl-NL" noProof="0" smtClean="0"/>
              <a:t>‹nr.›</a:t>
            </a:fld>
            <a:endParaRPr lang="nl-NL" noProof="0"/>
          </a:p>
        </p:txBody>
      </p:sp>
    </p:spTree>
    <p:extLst>
      <p:ext uri="{BB962C8B-B14F-4D97-AF65-F5344CB8AC3E}">
        <p14:creationId xmlns:p14="http://schemas.microsoft.com/office/powerpoint/2010/main" val="34526340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hthoek 6"/>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609600" y="274639"/>
            <a:ext cx="10972800" cy="1143000"/>
          </a:xfrm>
          <a:prstGeom prst="rect">
            <a:avLst/>
          </a:prstGeom>
        </p:spPr>
        <p:txBody>
          <a:bodyPr lIns="91424" tIns="45712" rIns="91424" bIns="45712"/>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lIns="91424" tIns="45712" rIns="91424"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793845402"/>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hthoek 6"/>
          <p:cNvSpPr/>
          <p:nvPr userDrawn="1"/>
        </p:nvSpPr>
        <p:spPr>
          <a:xfrm>
            <a:off x="7639291" y="1"/>
            <a:ext cx="4552709" cy="756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
        <p:nvSpPr>
          <p:cNvPr id="2" name="Vertical Title 1"/>
          <p:cNvSpPr>
            <a:spLocks noGrp="1"/>
          </p:cNvSpPr>
          <p:nvPr>
            <p:ph type="title" orient="vert"/>
          </p:nvPr>
        </p:nvSpPr>
        <p:spPr>
          <a:xfrm>
            <a:off x="8839200" y="274644"/>
            <a:ext cx="2743200" cy="5851525"/>
          </a:xfrm>
          <a:prstGeom prst="rect">
            <a:avLst/>
          </a:prstGeom>
        </p:spPr>
        <p:txBody>
          <a:bodyPr vert="eaVert" lIns="91424" tIns="45712" rIns="91424" bIns="45712"/>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a:prstGeom prst="rect">
            <a:avLst/>
          </a:prstGeom>
        </p:spPr>
        <p:txBody>
          <a:bodyPr vert="eaVert" lIns="91424" tIns="45712" rIns="91424" bIns="4571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3" y="6356352"/>
            <a:ext cx="2844800" cy="365125"/>
          </a:xfrm>
          <a:prstGeom prst="rect">
            <a:avLst/>
          </a:prstGeom>
        </p:spPr>
        <p:txBody>
          <a:bodyPr lIns="91424" tIns="45712" rIns="91424" bIns="45712"/>
          <a:lstStyle/>
          <a:p>
            <a:fld id="{CA2B3343-B001-964C-8680-40034F05C5E2}" type="datetimeFigureOut">
              <a:rPr lang="nl-NL"/>
              <a:pPr/>
              <a:t>02-11-2022</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lIns="91424" tIns="45712" rIns="91424" bIns="45712"/>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lIns="91424" tIns="45712" rIns="91424" bIns="45712"/>
          <a:lstStyle/>
          <a:p>
            <a:fld id="{B4889E70-F098-8D4D-86EE-6EA2A4A4F06A}" type="slidenum">
              <a:rPr/>
              <a:pPr/>
              <a:t>‹nr.›</a:t>
            </a:fld>
            <a:endParaRPr lang="en-US"/>
          </a:p>
        </p:txBody>
      </p:sp>
    </p:spTree>
    <p:extLst>
      <p:ext uri="{BB962C8B-B14F-4D97-AF65-F5344CB8AC3E}">
        <p14:creationId xmlns:p14="http://schemas.microsoft.com/office/powerpoint/2010/main" val="841589718"/>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SCHEMA OU TEXTE">
    <p:spTree>
      <p:nvGrpSpPr>
        <p:cNvPr id="1" name=""/>
        <p:cNvGrpSpPr/>
        <p:nvPr/>
      </p:nvGrpSpPr>
      <p:grpSpPr>
        <a:xfrm>
          <a:off x="0" y="0"/>
          <a:ext cx="0" cy="0"/>
          <a:chOff x="0" y="0"/>
          <a:chExt cx="0" cy="0"/>
        </a:xfrm>
      </p:grpSpPr>
      <p:sp>
        <p:nvSpPr>
          <p:cNvPr id="4" name="ZoneTexte 6">
            <a:extLst>
              <a:ext uri="{FF2B5EF4-FFF2-40B4-BE49-F238E27FC236}">
                <a16:creationId xmlns:a16="http://schemas.microsoft.com/office/drawing/2014/main" id="{4BF2E7C4-EF80-7A4F-9B21-527991A5F525}"/>
              </a:ext>
            </a:extLst>
          </p:cNvPr>
          <p:cNvSpPr txBox="1">
            <a:spLocks noChangeArrowheads="1"/>
          </p:cNvSpPr>
          <p:nvPr/>
        </p:nvSpPr>
        <p:spPr bwMode="auto">
          <a:xfrm>
            <a:off x="171451" y="6330951"/>
            <a:ext cx="575733" cy="276999"/>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fontAlgn="base">
              <a:spcBef>
                <a:spcPct val="0"/>
              </a:spcBef>
              <a:spcAft>
                <a:spcPct val="0"/>
              </a:spcAft>
              <a:defRPr>
                <a:solidFill>
                  <a:schemeClr val="tx1"/>
                </a:solidFill>
                <a:latin typeface="Century Gothic" panose="020B0502020202020204" pitchFamily="34" charset="0"/>
              </a:defRPr>
            </a:lvl6pPr>
            <a:lvl7pPr marL="2971800" indent="-228600" fontAlgn="base">
              <a:spcBef>
                <a:spcPct val="0"/>
              </a:spcBef>
              <a:spcAft>
                <a:spcPct val="0"/>
              </a:spcAft>
              <a:defRPr>
                <a:solidFill>
                  <a:schemeClr val="tx1"/>
                </a:solidFill>
                <a:latin typeface="Century Gothic" panose="020B0502020202020204" pitchFamily="34" charset="0"/>
              </a:defRPr>
            </a:lvl7pPr>
            <a:lvl8pPr marL="3429000" indent="-228600" fontAlgn="base">
              <a:spcBef>
                <a:spcPct val="0"/>
              </a:spcBef>
              <a:spcAft>
                <a:spcPct val="0"/>
              </a:spcAft>
              <a:defRPr>
                <a:solidFill>
                  <a:schemeClr val="tx1"/>
                </a:solidFill>
                <a:latin typeface="Century Gothic" panose="020B0502020202020204" pitchFamily="34" charset="0"/>
              </a:defRPr>
            </a:lvl8pPr>
            <a:lvl9pPr marL="3886200" indent="-228600" fontAlgn="base">
              <a:spcBef>
                <a:spcPct val="0"/>
              </a:spcBef>
              <a:spcAft>
                <a:spcPct val="0"/>
              </a:spcAft>
              <a:defRPr>
                <a:solidFill>
                  <a:schemeClr val="tx1"/>
                </a:solidFill>
                <a:latin typeface="Century Gothic" panose="020B0502020202020204" pitchFamily="34" charset="0"/>
              </a:defRPr>
            </a:lvl9pPr>
          </a:lstStyle>
          <a:p>
            <a:pPr eaLnBrk="1" hangingPunct="1">
              <a:defRPr/>
            </a:pPr>
            <a:fld id="{FF95116A-EED2-504F-91E2-F747BC66BEBB}" type="slidenum">
              <a:rPr lang="fr-FR" altLang="nl-NL" sz="1200" smtClean="0">
                <a:latin typeface="Segoe UI Light" panose="020B0502040204020203"/>
                <a:ea typeface="Segoe UI Light" panose="020B0502040204020203"/>
                <a:cs typeface="Segoe UI Light" panose="020B0502040204020203"/>
              </a:rPr>
              <a:pPr eaLnBrk="1" hangingPunct="1">
                <a:defRPr/>
              </a:pPr>
              <a:t>‹nr.›</a:t>
            </a:fld>
            <a:endParaRPr lang="fr-FR" altLang="nl-NL" sz="1867">
              <a:latin typeface="Segoe UI Light" panose="020B0502040204020203"/>
              <a:ea typeface="Segoe UI Light" panose="020B0502040204020203"/>
              <a:cs typeface="Segoe UI Light" panose="020B0502040204020203"/>
            </a:endParaRPr>
          </a:p>
        </p:txBody>
      </p:sp>
      <p:sp>
        <p:nvSpPr>
          <p:cNvPr id="6" name="Espace réservé du contenu 5"/>
          <p:cNvSpPr>
            <a:spLocks noGrp="1"/>
          </p:cNvSpPr>
          <p:nvPr>
            <p:ph sz="quarter" idx="12"/>
          </p:nvPr>
        </p:nvSpPr>
        <p:spPr>
          <a:xfrm>
            <a:off x="624421" y="1701801"/>
            <a:ext cx="10943167" cy="4032251"/>
          </a:xfrm>
          <a:prstGeom prst="rect">
            <a:avLst/>
          </a:prstGeom>
        </p:spPr>
        <p:txBody>
          <a:bodyPr/>
          <a:lstStyle>
            <a:lvl1pPr>
              <a:buFont typeface="Arial" pitchFamily="34" charset="0"/>
              <a:buNone/>
              <a:defRPr sz="2667" baseline="0">
                <a:solidFill>
                  <a:schemeClr val="tx1"/>
                </a:solidFill>
                <a:latin typeface="Segoe UI Light" panose="020B0502040204020203" pitchFamily="34" charset="0"/>
                <a:cs typeface="Segoe UI Light" panose="020B0502040204020203" pitchFamily="34" charset="0"/>
              </a:defRPr>
            </a:lvl1pPr>
            <a:lvl2pPr>
              <a:defRPr sz="2400">
                <a:solidFill>
                  <a:schemeClr val="tx1">
                    <a:lumMod val="50000"/>
                    <a:lumOff val="50000"/>
                  </a:schemeClr>
                </a:solidFill>
                <a:latin typeface="Calibri" pitchFamily="34" charset="0"/>
              </a:defRPr>
            </a:lvl2pPr>
            <a:lvl3pPr>
              <a:defRPr sz="2400">
                <a:solidFill>
                  <a:schemeClr val="tx1">
                    <a:lumMod val="50000"/>
                    <a:lumOff val="50000"/>
                  </a:schemeClr>
                </a:solidFill>
                <a:latin typeface="Calibri" pitchFamily="34" charset="0"/>
              </a:defRPr>
            </a:lvl3pPr>
            <a:lvl4pPr>
              <a:defRPr sz="2400">
                <a:solidFill>
                  <a:schemeClr val="tx1">
                    <a:lumMod val="50000"/>
                    <a:lumOff val="50000"/>
                  </a:schemeClr>
                </a:solidFill>
                <a:latin typeface="Calibri" pitchFamily="34" charset="0"/>
              </a:defRPr>
            </a:lvl4pPr>
            <a:lvl5pPr>
              <a:defRPr sz="2400">
                <a:solidFill>
                  <a:schemeClr val="tx1">
                    <a:lumMod val="50000"/>
                    <a:lumOff val="50000"/>
                  </a:schemeClr>
                </a:solidFill>
                <a:latin typeface="Calibri" pitchFamily="34" charset="0"/>
              </a:defRPr>
            </a:lvl5pPr>
          </a:lstStyle>
          <a:p>
            <a:pPr lvl="0"/>
            <a:r>
              <a:rPr lang="nl-NL"/>
              <a:t>Klikken om de tekststijl van het model te bewerken</a:t>
            </a:r>
          </a:p>
        </p:txBody>
      </p:sp>
      <p:sp>
        <p:nvSpPr>
          <p:cNvPr id="13" name="Sous-titre 2"/>
          <p:cNvSpPr>
            <a:spLocks noGrp="1"/>
          </p:cNvSpPr>
          <p:nvPr>
            <p:ph type="subTitle" idx="1"/>
          </p:nvPr>
        </p:nvSpPr>
        <p:spPr>
          <a:xfrm>
            <a:off x="0" y="404664"/>
            <a:ext cx="12192000" cy="459432"/>
          </a:xfrm>
          <a:prstGeom prst="rect">
            <a:avLst/>
          </a:prstGeom>
        </p:spPr>
        <p:txBody>
          <a:bodyPr/>
          <a:lstStyle>
            <a:lvl1pPr marL="0" indent="0" algn="ctr">
              <a:buNone/>
              <a:defRPr sz="3733" b="1" baseline="0">
                <a:solidFill>
                  <a:schemeClr val="tx1"/>
                </a:solidFill>
                <a:latin typeface="Segoe UI Semibold" panose="020B0702040204020203" pitchFamily="34" charset="0"/>
                <a:cs typeface="Segoe UI Semibold" panose="020B07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Klikken om de ondertitelstijl van het model te bewerken</a:t>
            </a:r>
            <a:endParaRPr lang="fr-FR" dirty="0"/>
          </a:p>
        </p:txBody>
      </p:sp>
    </p:spTree>
    <p:extLst>
      <p:ext uri="{BB962C8B-B14F-4D97-AF65-F5344CB8AC3E}">
        <p14:creationId xmlns:p14="http://schemas.microsoft.com/office/powerpoint/2010/main" val="14965537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_Corp Template_2014">
    <p:spTree>
      <p:nvGrpSpPr>
        <p:cNvPr id="1" name=""/>
        <p:cNvGrpSpPr/>
        <p:nvPr/>
      </p:nvGrpSpPr>
      <p:grpSpPr>
        <a:xfrm>
          <a:off x="0" y="0"/>
          <a:ext cx="0" cy="0"/>
          <a:chOff x="0" y="0"/>
          <a:chExt cx="0" cy="0"/>
        </a:xfrm>
      </p:grpSpPr>
      <p:sp>
        <p:nvSpPr>
          <p:cNvPr id="6" name="Title 5"/>
          <p:cNvSpPr>
            <a:spLocks noGrp="1"/>
          </p:cNvSpPr>
          <p:nvPr>
            <p:ph type="title"/>
          </p:nvPr>
        </p:nvSpPr>
        <p:spPr>
          <a:xfrm>
            <a:off x="959431" y="482331"/>
            <a:ext cx="10561173" cy="498764"/>
          </a:xfrm>
          <a:prstGeom prst="rect">
            <a:avLst/>
          </a:prstGeom>
        </p:spPr>
        <p:txBody>
          <a:bodyPr lIns="77925" tIns="38963" rIns="77925" bIns="38963"/>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4164849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_Corp Template_2015">
    <p:spTree>
      <p:nvGrpSpPr>
        <p:cNvPr id="1" name=""/>
        <p:cNvGrpSpPr/>
        <p:nvPr/>
      </p:nvGrpSpPr>
      <p:grpSpPr>
        <a:xfrm>
          <a:off x="0" y="0"/>
          <a:ext cx="0" cy="0"/>
          <a:chOff x="0" y="0"/>
          <a:chExt cx="0" cy="0"/>
        </a:xfrm>
      </p:grpSpPr>
      <p:sp>
        <p:nvSpPr>
          <p:cNvPr id="6" name="Title 5"/>
          <p:cNvSpPr>
            <a:spLocks noGrp="1"/>
          </p:cNvSpPr>
          <p:nvPr>
            <p:ph type="title"/>
          </p:nvPr>
        </p:nvSpPr>
        <p:spPr>
          <a:xfrm>
            <a:off x="959431" y="482331"/>
            <a:ext cx="10561173" cy="498764"/>
          </a:xfrm>
          <a:prstGeom prst="rect">
            <a:avLst/>
          </a:prstGeom>
        </p:spPr>
        <p:txBody>
          <a:bodyPr lIns="77925" tIns="38963" rIns="77925" bIns="38963"/>
          <a:lstStyle>
            <a:lvl1pPr>
              <a:defRPr baseline="0"/>
            </a:lvl1pPr>
          </a:lstStyle>
          <a:p>
            <a:r>
              <a:rPr lang="en-US"/>
              <a:t>Click to edit Master title style</a:t>
            </a:r>
            <a:endParaRPr lang="en-US" dirty="0"/>
          </a:p>
        </p:txBody>
      </p:sp>
    </p:spTree>
    <p:extLst>
      <p:ext uri="{BB962C8B-B14F-4D97-AF65-F5344CB8AC3E}">
        <p14:creationId xmlns:p14="http://schemas.microsoft.com/office/powerpoint/2010/main" val="33505888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Schema ou texte - FR">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E1E6126-2007-4073-A33B-D16A54A0C9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Espace réservé du contenu 5"/>
          <p:cNvSpPr>
            <a:spLocks noGrp="1"/>
          </p:cNvSpPr>
          <p:nvPr>
            <p:ph sz="quarter" idx="12" hasCustomPrompt="1"/>
          </p:nvPr>
        </p:nvSpPr>
        <p:spPr>
          <a:xfrm>
            <a:off x="624421" y="1701801"/>
            <a:ext cx="10943167" cy="4032251"/>
          </a:xfrm>
          <a:prstGeom prst="rect">
            <a:avLst/>
          </a:prstGeom>
        </p:spPr>
        <p:txBody>
          <a:bodyPr/>
          <a:lstStyle>
            <a:lvl1pPr>
              <a:buFont typeface="Arial" pitchFamily="34" charset="0"/>
              <a:buNone/>
              <a:defRPr sz="2667" baseline="0">
                <a:solidFill>
                  <a:schemeClr val="tx1"/>
                </a:solidFill>
                <a:latin typeface="Segoe UI Light" panose="020B0502040204020203" pitchFamily="34" charset="0"/>
                <a:cs typeface="Segoe UI Light" panose="020B0502040204020203" pitchFamily="34" charset="0"/>
              </a:defRPr>
            </a:lvl1pPr>
            <a:lvl2pPr>
              <a:defRPr sz="2400">
                <a:solidFill>
                  <a:schemeClr val="tx1">
                    <a:lumMod val="50000"/>
                    <a:lumOff val="50000"/>
                  </a:schemeClr>
                </a:solidFill>
                <a:latin typeface="Calibri" pitchFamily="34" charset="0"/>
              </a:defRPr>
            </a:lvl2pPr>
            <a:lvl3pPr>
              <a:defRPr sz="2400">
                <a:solidFill>
                  <a:schemeClr val="tx1">
                    <a:lumMod val="50000"/>
                    <a:lumOff val="50000"/>
                  </a:schemeClr>
                </a:solidFill>
                <a:latin typeface="Calibri" pitchFamily="34" charset="0"/>
              </a:defRPr>
            </a:lvl3pPr>
            <a:lvl4pPr>
              <a:defRPr sz="2400">
                <a:solidFill>
                  <a:schemeClr val="tx1">
                    <a:lumMod val="50000"/>
                    <a:lumOff val="50000"/>
                  </a:schemeClr>
                </a:solidFill>
                <a:latin typeface="Calibri" pitchFamily="34" charset="0"/>
              </a:defRPr>
            </a:lvl4pPr>
            <a:lvl5pPr>
              <a:defRPr sz="2400">
                <a:solidFill>
                  <a:schemeClr val="tx1">
                    <a:lumMod val="50000"/>
                    <a:lumOff val="50000"/>
                  </a:schemeClr>
                </a:solidFill>
                <a:latin typeface="Calibri" pitchFamily="34" charset="0"/>
              </a:defRPr>
            </a:lvl5pPr>
          </a:lstStyle>
          <a:p>
            <a:pPr lvl="0"/>
            <a:r>
              <a:rPr lang="fr-FR" dirty="0"/>
              <a:t>Texte libre et/ou un schéma/illustration</a:t>
            </a:r>
          </a:p>
        </p:txBody>
      </p:sp>
      <p:sp>
        <p:nvSpPr>
          <p:cNvPr id="13" name="Sous-titre 2"/>
          <p:cNvSpPr>
            <a:spLocks noGrp="1"/>
          </p:cNvSpPr>
          <p:nvPr>
            <p:ph type="subTitle" idx="1" hasCustomPrompt="1"/>
          </p:nvPr>
        </p:nvSpPr>
        <p:spPr>
          <a:xfrm>
            <a:off x="0" y="404664"/>
            <a:ext cx="12192000" cy="459432"/>
          </a:xfrm>
          <a:prstGeom prst="rect">
            <a:avLst/>
          </a:prstGeom>
        </p:spPr>
        <p:txBody>
          <a:bodyPr/>
          <a:lstStyle>
            <a:lvl1pPr marL="0" indent="0" algn="ctr">
              <a:buNone/>
              <a:defRPr sz="3733" b="1" baseline="0">
                <a:solidFill>
                  <a:schemeClr val="tx1"/>
                </a:solidFill>
                <a:latin typeface="Segoe UI Semibold" panose="020B0702040204020203" pitchFamily="34" charset="0"/>
                <a:cs typeface="Segoe UI Semibold" panose="020B0702040204020203"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Titre de la diapo</a:t>
            </a:r>
          </a:p>
        </p:txBody>
      </p:sp>
      <p:sp>
        <p:nvSpPr>
          <p:cNvPr id="7" name="ZoneTexte 6"/>
          <p:cNvSpPr txBox="1"/>
          <p:nvPr userDrawn="1"/>
        </p:nvSpPr>
        <p:spPr>
          <a:xfrm>
            <a:off x="171616" y="6331843"/>
            <a:ext cx="576064" cy="276999"/>
          </a:xfrm>
          <a:prstGeom prst="rect">
            <a:avLst/>
          </a:prstGeom>
          <a:noFill/>
        </p:spPr>
        <p:txBody>
          <a:bodyPr wrap="square" rtlCol="0">
            <a:spAutoFit/>
          </a:bodyPr>
          <a:lstStyle/>
          <a:p>
            <a:pPr algn="l"/>
            <a:fld id="{494E378D-033B-4141-BF06-230E0FFB4865}" type="slidenum">
              <a:rPr lang="fr-FR" sz="1200" smtClean="0">
                <a:latin typeface="Segoe UI Light" panose="020B0502040204020203" pitchFamily="34" charset="0"/>
                <a:cs typeface="Segoe UI Light" panose="020B0502040204020203" pitchFamily="34" charset="0"/>
              </a:rPr>
              <a:pPr algn="l"/>
              <a:t>‹nr.›</a:t>
            </a:fld>
            <a:endParaRPr lang="fr-FR" sz="1867" dirty="0">
              <a:latin typeface="Segoe UI Light" panose="020B0502040204020203" pitchFamily="34" charset="0"/>
              <a:cs typeface="Segoe UI Light" panose="020B0502040204020203" pitchFamily="34" charset="0"/>
            </a:endParaRPr>
          </a:p>
        </p:txBody>
      </p:sp>
      <p:sp>
        <p:nvSpPr>
          <p:cNvPr id="3" name="Rectangle 2">
            <a:extLst>
              <a:ext uri="{FF2B5EF4-FFF2-40B4-BE49-F238E27FC236}">
                <a16:creationId xmlns:a16="http://schemas.microsoft.com/office/drawing/2014/main" id="{607D8C93-DF93-403B-8514-15F4DD69CC06}"/>
              </a:ext>
            </a:extLst>
          </p:cNvPr>
          <p:cNvSpPr/>
          <p:nvPr userDrawn="1"/>
        </p:nvSpPr>
        <p:spPr>
          <a:xfrm>
            <a:off x="10512491" y="5842813"/>
            <a:ext cx="1507893" cy="672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Tree>
    <p:extLst>
      <p:ext uri="{BB962C8B-B14F-4D97-AF65-F5344CB8AC3E}">
        <p14:creationId xmlns:p14="http://schemas.microsoft.com/office/powerpoint/2010/main" val="1060654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 Content + Footer">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E9711356-8438-FB42-8BAB-5AD89125C9DD}"/>
              </a:ext>
            </a:extLst>
          </p:cNvPr>
          <p:cNvSpPr>
            <a:spLocks noGrp="1"/>
          </p:cNvSpPr>
          <p:nvPr>
            <p:ph type="title"/>
          </p:nvPr>
        </p:nvSpPr>
        <p:spPr>
          <a:xfrm>
            <a:off x="838200" y="344965"/>
            <a:ext cx="10515600" cy="479001"/>
          </a:xfrm>
        </p:spPr>
        <p:txBody>
          <a:bodyPr/>
          <a:lstStyle>
            <a:lvl1pPr>
              <a:defRPr/>
            </a:lvl1pPr>
          </a:lstStyle>
          <a:p>
            <a:r>
              <a:rPr lang="en-CA" noProof="0"/>
              <a:t>Click to edit Master title style</a:t>
            </a:r>
          </a:p>
        </p:txBody>
      </p:sp>
      <p:sp>
        <p:nvSpPr>
          <p:cNvPr id="5" name="Espace réservé du contenu 12">
            <a:extLst>
              <a:ext uri="{FF2B5EF4-FFF2-40B4-BE49-F238E27FC236}">
                <a16:creationId xmlns:a16="http://schemas.microsoft.com/office/drawing/2014/main" id="{0BB089F4-6A23-C347-B275-5FFB24DD1070}"/>
              </a:ext>
            </a:extLst>
          </p:cNvPr>
          <p:cNvSpPr>
            <a:spLocks noGrp="1"/>
          </p:cNvSpPr>
          <p:nvPr>
            <p:ph sz="quarter" idx="15"/>
          </p:nvPr>
        </p:nvSpPr>
        <p:spPr>
          <a:xfrm>
            <a:off x="838200" y="1081549"/>
            <a:ext cx="10515600" cy="5083279"/>
          </a:xfrm>
          <a:prstGeom prst="rect">
            <a:avLst/>
          </a:prstGeom>
        </p:spPr>
        <p:txBody>
          <a:bodyPr/>
          <a:lstStyle>
            <a:lvl1pPr>
              <a:defRPr/>
            </a:lvl1pPr>
            <a:lvl2pPr>
              <a:defRPr sz="2000"/>
            </a:lvl2pPr>
            <a:lvl3pPr>
              <a:defRPr sz="1800"/>
            </a:lvl3pPr>
            <a:lvl4pPr>
              <a:defRPr sz="1600"/>
            </a:lvl4pPr>
          </a:lstStyle>
          <a:p>
            <a:endParaRPr lang="fr-FR"/>
          </a:p>
          <a:p>
            <a:pPr lvl="1"/>
            <a:r>
              <a:rPr lang="fr-FR"/>
              <a:t>Click to </a:t>
            </a:r>
            <a:r>
              <a:rPr lang="fr-FR" err="1"/>
              <a:t>edit</a:t>
            </a:r>
            <a:r>
              <a:rPr lang="fr-FR"/>
              <a:t> Master </a:t>
            </a:r>
            <a:r>
              <a:rPr lang="fr-FR" err="1"/>
              <a:t>Text</a:t>
            </a:r>
            <a:r>
              <a:rPr lang="fr-FR"/>
              <a:t> style</a:t>
            </a:r>
          </a:p>
          <a:p>
            <a:pPr lvl="2"/>
            <a:endParaRPr lang="fr-FR"/>
          </a:p>
          <a:p>
            <a:pPr lvl="3"/>
            <a:endParaRPr lang="fr-FR"/>
          </a:p>
        </p:txBody>
      </p:sp>
    </p:spTree>
    <p:extLst>
      <p:ext uri="{BB962C8B-B14F-4D97-AF65-F5344CB8AC3E}">
        <p14:creationId xmlns:p14="http://schemas.microsoft.com/office/powerpoint/2010/main" val="39023998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defRPr baseline="0"/>
            </a:lvl1pPr>
          </a:lstStyle>
          <a:p>
            <a:r>
              <a:rPr lang="en-US" noProof="0" dirty="0"/>
              <a:t>Click to add title</a:t>
            </a:r>
            <a:endParaRPr lang="en-US" dirty="0"/>
          </a:p>
        </p:txBody>
      </p:sp>
    </p:spTree>
    <p:extLst>
      <p:ext uri="{BB962C8B-B14F-4D97-AF65-F5344CB8AC3E}">
        <p14:creationId xmlns:p14="http://schemas.microsoft.com/office/powerpoint/2010/main" val="35409793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Large image + Titlebar">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C1257CC1-EDE2-4AEC-9B4F-C3B3E44216B7}"/>
              </a:ext>
            </a:extLst>
          </p:cNvPr>
          <p:cNvSpPr>
            <a:spLocks noGrp="1"/>
          </p:cNvSpPr>
          <p:nvPr>
            <p:ph type="pic" sz="quarter" idx="13"/>
          </p:nvPr>
        </p:nvSpPr>
        <p:spPr>
          <a:xfrm>
            <a:off x="151201" y="150813"/>
            <a:ext cx="11885212" cy="6554787"/>
          </a:xfrm>
          <a:custGeom>
            <a:avLst/>
            <a:gdLst>
              <a:gd name="connsiteX0" fmla="*/ 0 w 8783638"/>
              <a:gd name="connsiteY0" fmla="*/ 2686844 h 5373688"/>
              <a:gd name="connsiteX1" fmla="*/ 1343422 w 8783638"/>
              <a:gd name="connsiteY1" fmla="*/ 1 h 5373688"/>
              <a:gd name="connsiteX2" fmla="*/ 7440216 w 8783638"/>
              <a:gd name="connsiteY2" fmla="*/ 1 h 5373688"/>
              <a:gd name="connsiteX3" fmla="*/ 8783638 w 8783638"/>
              <a:gd name="connsiteY3" fmla="*/ 2686844 h 5373688"/>
              <a:gd name="connsiteX4" fmla="*/ 7440216 w 8783638"/>
              <a:gd name="connsiteY4" fmla="*/ 5373687 h 5373688"/>
              <a:gd name="connsiteX5" fmla="*/ 1343422 w 8783638"/>
              <a:gd name="connsiteY5" fmla="*/ 5373687 h 5373688"/>
              <a:gd name="connsiteX6" fmla="*/ 0 w 8783638"/>
              <a:gd name="connsiteY6" fmla="*/ 2686844 h 5373688"/>
              <a:gd name="connsiteX0" fmla="*/ 128071 w 8911709"/>
              <a:gd name="connsiteY0" fmla="*/ 2775209 h 5462052"/>
              <a:gd name="connsiteX1" fmla="*/ 0 w 8911709"/>
              <a:gd name="connsiteY1" fmla="*/ 0 h 5462052"/>
              <a:gd name="connsiteX2" fmla="*/ 7568287 w 8911709"/>
              <a:gd name="connsiteY2" fmla="*/ 88366 h 5462052"/>
              <a:gd name="connsiteX3" fmla="*/ 8911709 w 8911709"/>
              <a:gd name="connsiteY3" fmla="*/ 2775209 h 5462052"/>
              <a:gd name="connsiteX4" fmla="*/ 7568287 w 8911709"/>
              <a:gd name="connsiteY4" fmla="*/ 5462052 h 5462052"/>
              <a:gd name="connsiteX5" fmla="*/ 1471493 w 8911709"/>
              <a:gd name="connsiteY5" fmla="*/ 5462052 h 5462052"/>
              <a:gd name="connsiteX6" fmla="*/ 128071 w 8911709"/>
              <a:gd name="connsiteY6" fmla="*/ 2775209 h 5462052"/>
              <a:gd name="connsiteX0" fmla="*/ 1284 w 8911709"/>
              <a:gd name="connsiteY0" fmla="*/ 6851589 h 6851589"/>
              <a:gd name="connsiteX1" fmla="*/ 0 w 8911709"/>
              <a:gd name="connsiteY1" fmla="*/ 0 h 6851589"/>
              <a:gd name="connsiteX2" fmla="*/ 7568287 w 8911709"/>
              <a:gd name="connsiteY2" fmla="*/ 88366 h 6851589"/>
              <a:gd name="connsiteX3" fmla="*/ 8911709 w 8911709"/>
              <a:gd name="connsiteY3" fmla="*/ 2775209 h 6851589"/>
              <a:gd name="connsiteX4" fmla="*/ 7568287 w 8911709"/>
              <a:gd name="connsiteY4" fmla="*/ 5462052 h 6851589"/>
              <a:gd name="connsiteX5" fmla="*/ 1471493 w 8911709"/>
              <a:gd name="connsiteY5" fmla="*/ 5462052 h 6851589"/>
              <a:gd name="connsiteX6" fmla="*/ 1284 w 8911709"/>
              <a:gd name="connsiteY6" fmla="*/ 6851589 h 6851589"/>
              <a:gd name="connsiteX0" fmla="*/ 1284 w 8911709"/>
              <a:gd name="connsiteY0" fmla="*/ 6851589 h 6860546"/>
              <a:gd name="connsiteX1" fmla="*/ 0 w 8911709"/>
              <a:gd name="connsiteY1" fmla="*/ 0 h 6860546"/>
              <a:gd name="connsiteX2" fmla="*/ 7568287 w 8911709"/>
              <a:gd name="connsiteY2" fmla="*/ 88366 h 6860546"/>
              <a:gd name="connsiteX3" fmla="*/ 8911709 w 8911709"/>
              <a:gd name="connsiteY3" fmla="*/ 2775209 h 6860546"/>
              <a:gd name="connsiteX4" fmla="*/ 7568287 w 8911709"/>
              <a:gd name="connsiteY4" fmla="*/ 5462052 h 6860546"/>
              <a:gd name="connsiteX5" fmla="*/ 8609961 w 8911709"/>
              <a:gd name="connsiteY5" fmla="*/ 6860546 h 6860546"/>
              <a:gd name="connsiteX6" fmla="*/ 1284 w 8911709"/>
              <a:gd name="connsiteY6" fmla="*/ 6851589 h 6860546"/>
              <a:gd name="connsiteX0" fmla="*/ 1284 w 9039780"/>
              <a:gd name="connsiteY0" fmla="*/ 6851589 h 6860546"/>
              <a:gd name="connsiteX1" fmla="*/ 0 w 9039780"/>
              <a:gd name="connsiteY1" fmla="*/ 0 h 6860546"/>
              <a:gd name="connsiteX2" fmla="*/ 7568287 w 9039780"/>
              <a:gd name="connsiteY2" fmla="*/ 88366 h 6860546"/>
              <a:gd name="connsiteX3" fmla="*/ 8911709 w 9039780"/>
              <a:gd name="connsiteY3" fmla="*/ 2775209 h 6860546"/>
              <a:gd name="connsiteX4" fmla="*/ 9039780 w 9039780"/>
              <a:gd name="connsiteY4" fmla="*/ 6103669 h 6860546"/>
              <a:gd name="connsiteX5" fmla="*/ 8609961 w 9039780"/>
              <a:gd name="connsiteY5" fmla="*/ 6860546 h 6860546"/>
              <a:gd name="connsiteX6" fmla="*/ 1284 w 9039780"/>
              <a:gd name="connsiteY6" fmla="*/ 6851589 h 6860546"/>
              <a:gd name="connsiteX0" fmla="*/ 1284 w 12188949"/>
              <a:gd name="connsiteY0" fmla="*/ 6851589 h 6860546"/>
              <a:gd name="connsiteX1" fmla="*/ 0 w 12188949"/>
              <a:gd name="connsiteY1" fmla="*/ 0 h 6860546"/>
              <a:gd name="connsiteX2" fmla="*/ 7568287 w 12188949"/>
              <a:gd name="connsiteY2" fmla="*/ 88366 h 6860546"/>
              <a:gd name="connsiteX3" fmla="*/ 12188949 w 12188949"/>
              <a:gd name="connsiteY3" fmla="*/ 5522251 h 6860546"/>
              <a:gd name="connsiteX4" fmla="*/ 9039780 w 12188949"/>
              <a:gd name="connsiteY4" fmla="*/ 6103669 h 6860546"/>
              <a:gd name="connsiteX5" fmla="*/ 8609961 w 12188949"/>
              <a:gd name="connsiteY5" fmla="*/ 6860546 h 6860546"/>
              <a:gd name="connsiteX6" fmla="*/ 1284 w 12188949"/>
              <a:gd name="connsiteY6" fmla="*/ 6851589 h 6860546"/>
              <a:gd name="connsiteX0" fmla="*/ 1284 w 12188949"/>
              <a:gd name="connsiteY0" fmla="*/ 6851589 h 6860546"/>
              <a:gd name="connsiteX1" fmla="*/ 0 w 12188949"/>
              <a:gd name="connsiteY1" fmla="*/ 0 h 6860546"/>
              <a:gd name="connsiteX2" fmla="*/ 12186391 w 12188949"/>
              <a:gd name="connsiteY2" fmla="*/ 3842 h 6860546"/>
              <a:gd name="connsiteX3" fmla="*/ 12188949 w 12188949"/>
              <a:gd name="connsiteY3" fmla="*/ 5522251 h 6860546"/>
              <a:gd name="connsiteX4" fmla="*/ 9039780 w 12188949"/>
              <a:gd name="connsiteY4" fmla="*/ 6103669 h 6860546"/>
              <a:gd name="connsiteX5" fmla="*/ 8609961 w 12188949"/>
              <a:gd name="connsiteY5" fmla="*/ 6860546 h 6860546"/>
              <a:gd name="connsiteX6" fmla="*/ 1284 w 12188949"/>
              <a:gd name="connsiteY6" fmla="*/ 6851589 h 6860546"/>
              <a:gd name="connsiteX0" fmla="*/ 1284 w 12188949"/>
              <a:gd name="connsiteY0" fmla="*/ 6855431 h 6864388"/>
              <a:gd name="connsiteX1" fmla="*/ 0 w 12188949"/>
              <a:gd name="connsiteY1" fmla="*/ 0 h 6864388"/>
              <a:gd name="connsiteX2" fmla="*/ 12186391 w 12188949"/>
              <a:gd name="connsiteY2" fmla="*/ 7684 h 6864388"/>
              <a:gd name="connsiteX3" fmla="*/ 12188949 w 12188949"/>
              <a:gd name="connsiteY3" fmla="*/ 5526093 h 6864388"/>
              <a:gd name="connsiteX4" fmla="*/ 9039780 w 12188949"/>
              <a:gd name="connsiteY4" fmla="*/ 6107511 h 6864388"/>
              <a:gd name="connsiteX5" fmla="*/ 8609961 w 12188949"/>
              <a:gd name="connsiteY5" fmla="*/ 6864388 h 6864388"/>
              <a:gd name="connsiteX6" fmla="*/ 1284 w 12188949"/>
              <a:gd name="connsiteY6" fmla="*/ 6855431 h 6864388"/>
              <a:gd name="connsiteX0" fmla="*/ 0 w 12191507"/>
              <a:gd name="connsiteY0" fmla="*/ 6863115 h 6864388"/>
              <a:gd name="connsiteX1" fmla="*/ 2558 w 12191507"/>
              <a:gd name="connsiteY1" fmla="*/ 0 h 6864388"/>
              <a:gd name="connsiteX2" fmla="*/ 12188949 w 12191507"/>
              <a:gd name="connsiteY2" fmla="*/ 7684 h 6864388"/>
              <a:gd name="connsiteX3" fmla="*/ 12191507 w 12191507"/>
              <a:gd name="connsiteY3" fmla="*/ 5526093 h 6864388"/>
              <a:gd name="connsiteX4" fmla="*/ 9042338 w 12191507"/>
              <a:gd name="connsiteY4" fmla="*/ 6107511 h 6864388"/>
              <a:gd name="connsiteX5" fmla="*/ 8612519 w 12191507"/>
              <a:gd name="connsiteY5" fmla="*/ 6864388 h 6864388"/>
              <a:gd name="connsiteX6" fmla="*/ 0 w 12191507"/>
              <a:gd name="connsiteY6" fmla="*/ 6863115 h 6864388"/>
              <a:gd name="connsiteX0" fmla="*/ 0 w 12191507"/>
              <a:gd name="connsiteY0" fmla="*/ 6863115 h 6864388"/>
              <a:gd name="connsiteX1" fmla="*/ 2558 w 12191507"/>
              <a:gd name="connsiteY1" fmla="*/ 0 h 6864388"/>
              <a:gd name="connsiteX2" fmla="*/ 12188949 w 12191507"/>
              <a:gd name="connsiteY2" fmla="*/ 7684 h 6864388"/>
              <a:gd name="connsiteX3" fmla="*/ 12191507 w 12191507"/>
              <a:gd name="connsiteY3" fmla="*/ 5526093 h 6864388"/>
              <a:gd name="connsiteX4" fmla="*/ 9318963 w 12191507"/>
              <a:gd name="connsiteY4" fmla="*/ 5965356 h 6864388"/>
              <a:gd name="connsiteX5" fmla="*/ 8612519 w 12191507"/>
              <a:gd name="connsiteY5" fmla="*/ 6864388 h 6864388"/>
              <a:gd name="connsiteX6" fmla="*/ 0 w 12191507"/>
              <a:gd name="connsiteY6" fmla="*/ 6863115 h 6864388"/>
              <a:gd name="connsiteX0" fmla="*/ 0 w 12195721"/>
              <a:gd name="connsiteY0" fmla="*/ 6863115 h 6864388"/>
              <a:gd name="connsiteX1" fmla="*/ 2558 w 12195721"/>
              <a:gd name="connsiteY1" fmla="*/ 0 h 6864388"/>
              <a:gd name="connsiteX2" fmla="*/ 12188949 w 12195721"/>
              <a:gd name="connsiteY2" fmla="*/ 7684 h 6864388"/>
              <a:gd name="connsiteX3" fmla="*/ 12195721 w 12195721"/>
              <a:gd name="connsiteY3" fmla="*/ 5917978 h 6864388"/>
              <a:gd name="connsiteX4" fmla="*/ 9318963 w 12195721"/>
              <a:gd name="connsiteY4" fmla="*/ 5965356 h 6864388"/>
              <a:gd name="connsiteX5" fmla="*/ 8612519 w 12195721"/>
              <a:gd name="connsiteY5" fmla="*/ 6864388 h 6864388"/>
              <a:gd name="connsiteX6" fmla="*/ 0 w 12195721"/>
              <a:gd name="connsiteY6" fmla="*/ 6863115 h 6864388"/>
              <a:gd name="connsiteX0" fmla="*/ 0 w 12195721"/>
              <a:gd name="connsiteY0" fmla="*/ 6863859 h 6865132"/>
              <a:gd name="connsiteX1" fmla="*/ 2558 w 12195721"/>
              <a:gd name="connsiteY1" fmla="*/ 744 h 6865132"/>
              <a:gd name="connsiteX2" fmla="*/ 12188949 w 12195721"/>
              <a:gd name="connsiteY2" fmla="*/ 0 h 6865132"/>
              <a:gd name="connsiteX3" fmla="*/ 12195721 w 12195721"/>
              <a:gd name="connsiteY3" fmla="*/ 5918722 h 6865132"/>
              <a:gd name="connsiteX4" fmla="*/ 9318963 w 12195721"/>
              <a:gd name="connsiteY4" fmla="*/ 5966100 h 6865132"/>
              <a:gd name="connsiteX5" fmla="*/ 8612519 w 12195721"/>
              <a:gd name="connsiteY5" fmla="*/ 6865132 h 6865132"/>
              <a:gd name="connsiteX6" fmla="*/ 0 w 12195721"/>
              <a:gd name="connsiteY6" fmla="*/ 6863859 h 6865132"/>
              <a:gd name="connsiteX0" fmla="*/ 0 w 12195721"/>
              <a:gd name="connsiteY0" fmla="*/ 6863859 h 6865132"/>
              <a:gd name="connsiteX1" fmla="*/ 2558 w 12195721"/>
              <a:gd name="connsiteY1" fmla="*/ 744 h 6865132"/>
              <a:gd name="connsiteX2" fmla="*/ 12188949 w 12195721"/>
              <a:gd name="connsiteY2" fmla="*/ 0 h 6865132"/>
              <a:gd name="connsiteX3" fmla="*/ 12195721 w 12195721"/>
              <a:gd name="connsiteY3" fmla="*/ 5918722 h 6865132"/>
              <a:gd name="connsiteX4" fmla="*/ 9904685 w 12195721"/>
              <a:gd name="connsiteY4" fmla="*/ 6071445 h 6865132"/>
              <a:gd name="connsiteX5" fmla="*/ 8612519 w 12195721"/>
              <a:gd name="connsiteY5" fmla="*/ 6865132 h 6865132"/>
              <a:gd name="connsiteX6" fmla="*/ 0 w 12195721"/>
              <a:gd name="connsiteY6" fmla="*/ 6863859 h 6865132"/>
              <a:gd name="connsiteX0" fmla="*/ 0 w 12195721"/>
              <a:gd name="connsiteY0" fmla="*/ 6863859 h 6865132"/>
              <a:gd name="connsiteX1" fmla="*/ 2558 w 12195721"/>
              <a:gd name="connsiteY1" fmla="*/ 744 h 6865132"/>
              <a:gd name="connsiteX2" fmla="*/ 12188949 w 12195721"/>
              <a:gd name="connsiteY2" fmla="*/ 0 h 6865132"/>
              <a:gd name="connsiteX3" fmla="*/ 12195721 w 12195721"/>
              <a:gd name="connsiteY3" fmla="*/ 5918722 h 6865132"/>
              <a:gd name="connsiteX4" fmla="*/ 9904685 w 12195721"/>
              <a:gd name="connsiteY4" fmla="*/ 6071445 h 6865132"/>
              <a:gd name="connsiteX5" fmla="*/ 9800818 w 12195721"/>
              <a:gd name="connsiteY5" fmla="*/ 6865132 h 6865132"/>
              <a:gd name="connsiteX6" fmla="*/ 0 w 12195721"/>
              <a:gd name="connsiteY6" fmla="*/ 6863859 h 6865132"/>
              <a:gd name="connsiteX0" fmla="*/ 0 w 12195721"/>
              <a:gd name="connsiteY0" fmla="*/ 6863859 h 6865132"/>
              <a:gd name="connsiteX1" fmla="*/ 2558 w 12195721"/>
              <a:gd name="connsiteY1" fmla="*/ 744 h 6865132"/>
              <a:gd name="connsiteX2" fmla="*/ 12188949 w 12195721"/>
              <a:gd name="connsiteY2" fmla="*/ 0 h 6865132"/>
              <a:gd name="connsiteX3" fmla="*/ 12195721 w 12195721"/>
              <a:gd name="connsiteY3" fmla="*/ 5918722 h 6865132"/>
              <a:gd name="connsiteX4" fmla="*/ 9887033 w 12195721"/>
              <a:gd name="connsiteY4" fmla="*/ 6071445 h 6865132"/>
              <a:gd name="connsiteX5" fmla="*/ 9800818 w 12195721"/>
              <a:gd name="connsiteY5" fmla="*/ 6865132 h 6865132"/>
              <a:gd name="connsiteX6" fmla="*/ 0 w 12195721"/>
              <a:gd name="connsiteY6" fmla="*/ 6863859 h 6865132"/>
              <a:gd name="connsiteX0" fmla="*/ 0 w 12200107"/>
              <a:gd name="connsiteY0" fmla="*/ 6863859 h 6865132"/>
              <a:gd name="connsiteX1" fmla="*/ 2558 w 12200107"/>
              <a:gd name="connsiteY1" fmla="*/ 744 h 6865132"/>
              <a:gd name="connsiteX2" fmla="*/ 12188949 w 12200107"/>
              <a:gd name="connsiteY2" fmla="*/ 0 h 6865132"/>
              <a:gd name="connsiteX3" fmla="*/ 12200107 w 12200107"/>
              <a:gd name="connsiteY3" fmla="*/ 6039554 h 6865132"/>
              <a:gd name="connsiteX4" fmla="*/ 9887033 w 12200107"/>
              <a:gd name="connsiteY4" fmla="*/ 6071445 h 6865132"/>
              <a:gd name="connsiteX5" fmla="*/ 9800818 w 12200107"/>
              <a:gd name="connsiteY5" fmla="*/ 6865132 h 6865132"/>
              <a:gd name="connsiteX6" fmla="*/ 0 w 12200107"/>
              <a:gd name="connsiteY6" fmla="*/ 6863859 h 6865132"/>
              <a:gd name="connsiteX0" fmla="*/ 0 w 12200107"/>
              <a:gd name="connsiteY0" fmla="*/ 6863859 h 6865132"/>
              <a:gd name="connsiteX1" fmla="*/ 2558 w 12200107"/>
              <a:gd name="connsiteY1" fmla="*/ 744 h 6865132"/>
              <a:gd name="connsiteX2" fmla="*/ 12188949 w 12200107"/>
              <a:gd name="connsiteY2" fmla="*/ 0 h 6865132"/>
              <a:gd name="connsiteX3" fmla="*/ 12200107 w 12200107"/>
              <a:gd name="connsiteY3" fmla="*/ 6039554 h 6865132"/>
              <a:gd name="connsiteX4" fmla="*/ 9992300 w 12200107"/>
              <a:gd name="connsiteY4" fmla="*/ 6201227 h 6865132"/>
              <a:gd name="connsiteX5" fmla="*/ 9800818 w 12200107"/>
              <a:gd name="connsiteY5" fmla="*/ 6865132 h 6865132"/>
              <a:gd name="connsiteX6" fmla="*/ 0 w 12200107"/>
              <a:gd name="connsiteY6" fmla="*/ 6863859 h 6865132"/>
              <a:gd name="connsiteX0" fmla="*/ 0 w 12200107"/>
              <a:gd name="connsiteY0" fmla="*/ 6863859 h 6874082"/>
              <a:gd name="connsiteX1" fmla="*/ 2558 w 12200107"/>
              <a:gd name="connsiteY1" fmla="*/ 744 h 6874082"/>
              <a:gd name="connsiteX2" fmla="*/ 12188949 w 12200107"/>
              <a:gd name="connsiteY2" fmla="*/ 0 h 6874082"/>
              <a:gd name="connsiteX3" fmla="*/ 12200107 w 12200107"/>
              <a:gd name="connsiteY3" fmla="*/ 6039554 h 6874082"/>
              <a:gd name="connsiteX4" fmla="*/ 9992300 w 12200107"/>
              <a:gd name="connsiteY4" fmla="*/ 6201227 h 6874082"/>
              <a:gd name="connsiteX5" fmla="*/ 9910471 w 12200107"/>
              <a:gd name="connsiteY5" fmla="*/ 6874082 h 6874082"/>
              <a:gd name="connsiteX6" fmla="*/ 0 w 12200107"/>
              <a:gd name="connsiteY6" fmla="*/ 6863859 h 6874082"/>
              <a:gd name="connsiteX0" fmla="*/ 0 w 12200107"/>
              <a:gd name="connsiteY0" fmla="*/ 6863859 h 6865131"/>
              <a:gd name="connsiteX1" fmla="*/ 2558 w 12200107"/>
              <a:gd name="connsiteY1" fmla="*/ 744 h 6865131"/>
              <a:gd name="connsiteX2" fmla="*/ 12188949 w 12200107"/>
              <a:gd name="connsiteY2" fmla="*/ 0 h 6865131"/>
              <a:gd name="connsiteX3" fmla="*/ 12200107 w 12200107"/>
              <a:gd name="connsiteY3" fmla="*/ 6039554 h 6865131"/>
              <a:gd name="connsiteX4" fmla="*/ 9992300 w 12200107"/>
              <a:gd name="connsiteY4" fmla="*/ 6201227 h 6865131"/>
              <a:gd name="connsiteX5" fmla="*/ 9910471 w 12200107"/>
              <a:gd name="connsiteY5" fmla="*/ 6865131 h 6865131"/>
              <a:gd name="connsiteX6" fmla="*/ 0 w 12200107"/>
              <a:gd name="connsiteY6" fmla="*/ 6863859 h 6865131"/>
              <a:gd name="connsiteX0" fmla="*/ 0 w 12200107"/>
              <a:gd name="connsiteY0" fmla="*/ 6863859 h 6865131"/>
              <a:gd name="connsiteX1" fmla="*/ 2558 w 12200107"/>
              <a:gd name="connsiteY1" fmla="*/ 744 h 6865131"/>
              <a:gd name="connsiteX2" fmla="*/ 12188949 w 12200107"/>
              <a:gd name="connsiteY2" fmla="*/ 0 h 6865131"/>
              <a:gd name="connsiteX3" fmla="*/ 12200107 w 12200107"/>
              <a:gd name="connsiteY3" fmla="*/ 6039554 h 6865131"/>
              <a:gd name="connsiteX4" fmla="*/ 9998818 w 12200107"/>
              <a:gd name="connsiteY4" fmla="*/ 6211204 h 6865131"/>
              <a:gd name="connsiteX5" fmla="*/ 9910471 w 12200107"/>
              <a:gd name="connsiteY5" fmla="*/ 6865131 h 6865131"/>
              <a:gd name="connsiteX6" fmla="*/ 0 w 12200107"/>
              <a:gd name="connsiteY6" fmla="*/ 6863859 h 6865131"/>
              <a:gd name="connsiteX0" fmla="*/ 0 w 12200107"/>
              <a:gd name="connsiteY0" fmla="*/ 6863859 h 6865131"/>
              <a:gd name="connsiteX1" fmla="*/ 2558 w 12200107"/>
              <a:gd name="connsiteY1" fmla="*/ 744 h 6865131"/>
              <a:gd name="connsiteX2" fmla="*/ 12198726 w 12200107"/>
              <a:gd name="connsiteY2" fmla="*/ 0 h 6865131"/>
              <a:gd name="connsiteX3" fmla="*/ 12200107 w 12200107"/>
              <a:gd name="connsiteY3" fmla="*/ 6039554 h 6865131"/>
              <a:gd name="connsiteX4" fmla="*/ 9998818 w 12200107"/>
              <a:gd name="connsiteY4" fmla="*/ 6211204 h 6865131"/>
              <a:gd name="connsiteX5" fmla="*/ 9910471 w 12200107"/>
              <a:gd name="connsiteY5" fmla="*/ 6865131 h 6865131"/>
              <a:gd name="connsiteX6" fmla="*/ 0 w 12200107"/>
              <a:gd name="connsiteY6" fmla="*/ 6863859 h 686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107" h="6865131">
                <a:moveTo>
                  <a:pt x="0" y="6863859"/>
                </a:moveTo>
                <a:cubicBezTo>
                  <a:pt x="853" y="4576154"/>
                  <a:pt x="1705" y="2288449"/>
                  <a:pt x="2558" y="744"/>
                </a:cubicBezTo>
                <a:lnTo>
                  <a:pt x="12198726" y="0"/>
                </a:lnTo>
                <a:cubicBezTo>
                  <a:pt x="12199579" y="1839470"/>
                  <a:pt x="12199254" y="4200084"/>
                  <a:pt x="12200107" y="6039554"/>
                </a:cubicBezTo>
                <a:lnTo>
                  <a:pt x="9998818" y="6211204"/>
                </a:lnTo>
                <a:lnTo>
                  <a:pt x="9910471" y="6865131"/>
                </a:lnTo>
                <a:lnTo>
                  <a:pt x="0" y="6863859"/>
                </a:lnTo>
                <a:close/>
              </a:path>
            </a:pathLst>
          </a:custGeom>
          <a:pattFill prst="pct90">
            <a:fgClr>
              <a:schemeClr val="tx1"/>
            </a:fgClr>
            <a:bgClr>
              <a:schemeClr val="tx2"/>
            </a:bgClr>
          </a:pattFill>
        </p:spPr>
        <p:txBody>
          <a:bodyPr/>
          <a:lstStyle/>
          <a:p>
            <a:r>
              <a:rPr lang="nl-NL"/>
              <a:t>Klik op het pictogram als u een afbeelding wilt toevoegen</a:t>
            </a:r>
            <a:endParaRPr lang="en-NL" dirty="0"/>
          </a:p>
        </p:txBody>
      </p:sp>
      <p:sp>
        <p:nvSpPr>
          <p:cNvPr id="2" name="Titel 1">
            <a:extLst>
              <a:ext uri="{FF2B5EF4-FFF2-40B4-BE49-F238E27FC236}">
                <a16:creationId xmlns:a16="http://schemas.microsoft.com/office/drawing/2014/main" id="{7453F803-46F4-44A2-B711-C7E5BE3173AF}"/>
              </a:ext>
            </a:extLst>
          </p:cNvPr>
          <p:cNvSpPr>
            <a:spLocks noGrp="1" noChangeAspect="1"/>
          </p:cNvSpPr>
          <p:nvPr>
            <p:ph type="title" hasCustomPrompt="1"/>
          </p:nvPr>
        </p:nvSpPr>
        <p:spPr>
          <a:xfrm>
            <a:off x="306001" y="306002"/>
            <a:ext cx="6819881" cy="721700"/>
          </a:xfrm>
          <a:custGeom>
            <a:avLst/>
            <a:gdLst>
              <a:gd name="connsiteX0" fmla="*/ 0 w 10515600"/>
              <a:gd name="connsiteY0" fmla="*/ 0 h 2852737"/>
              <a:gd name="connsiteX1" fmla="*/ 10515600 w 10515600"/>
              <a:gd name="connsiteY1" fmla="*/ 0 h 2852737"/>
              <a:gd name="connsiteX2" fmla="*/ 10515600 w 10515600"/>
              <a:gd name="connsiteY2" fmla="*/ 2852737 h 2852737"/>
              <a:gd name="connsiteX3" fmla="*/ 0 w 10515600"/>
              <a:gd name="connsiteY3" fmla="*/ 2852737 h 2852737"/>
              <a:gd name="connsiteX4" fmla="*/ 0 w 10515600"/>
              <a:gd name="connsiteY4" fmla="*/ 0 h 2852737"/>
              <a:gd name="connsiteX0" fmla="*/ 0 w 10515600"/>
              <a:gd name="connsiteY0" fmla="*/ 0 h 2868105"/>
              <a:gd name="connsiteX1" fmla="*/ 10515600 w 10515600"/>
              <a:gd name="connsiteY1" fmla="*/ 0 h 2868105"/>
              <a:gd name="connsiteX2" fmla="*/ 8483173 w 10515600"/>
              <a:gd name="connsiteY2" fmla="*/ 2868105 h 2868105"/>
              <a:gd name="connsiteX3" fmla="*/ 0 w 10515600"/>
              <a:gd name="connsiteY3" fmla="*/ 2852737 h 2868105"/>
              <a:gd name="connsiteX4" fmla="*/ 0 w 10515600"/>
              <a:gd name="connsiteY4" fmla="*/ 0 h 2868105"/>
              <a:gd name="connsiteX0" fmla="*/ 0 w 9462887"/>
              <a:gd name="connsiteY0" fmla="*/ 0 h 2868105"/>
              <a:gd name="connsiteX1" fmla="*/ 9462887 w 9462887"/>
              <a:gd name="connsiteY1" fmla="*/ 0 h 2868105"/>
              <a:gd name="connsiteX2" fmla="*/ 8483173 w 9462887"/>
              <a:gd name="connsiteY2" fmla="*/ 2868105 h 2868105"/>
              <a:gd name="connsiteX3" fmla="*/ 0 w 9462887"/>
              <a:gd name="connsiteY3" fmla="*/ 2852737 h 2868105"/>
              <a:gd name="connsiteX4" fmla="*/ 0 w 9462887"/>
              <a:gd name="connsiteY4" fmla="*/ 0 h 2868105"/>
              <a:gd name="connsiteX0" fmla="*/ 0 w 9462887"/>
              <a:gd name="connsiteY0" fmla="*/ 0 h 2868105"/>
              <a:gd name="connsiteX1" fmla="*/ 9462887 w 9462887"/>
              <a:gd name="connsiteY1" fmla="*/ 0 h 2868105"/>
              <a:gd name="connsiteX2" fmla="*/ 8483173 w 9462887"/>
              <a:gd name="connsiteY2" fmla="*/ 2868105 h 2868105"/>
              <a:gd name="connsiteX3" fmla="*/ 3842 w 9462887"/>
              <a:gd name="connsiteY3" fmla="*/ 2860421 h 2868105"/>
              <a:gd name="connsiteX4" fmla="*/ 0 w 9462887"/>
              <a:gd name="connsiteY4" fmla="*/ 0 h 2868105"/>
              <a:gd name="connsiteX0" fmla="*/ 0 w 9462887"/>
              <a:gd name="connsiteY0" fmla="*/ 0 h 4355585"/>
              <a:gd name="connsiteX1" fmla="*/ 9462887 w 9462887"/>
              <a:gd name="connsiteY1" fmla="*/ 0 h 4355585"/>
              <a:gd name="connsiteX2" fmla="*/ 7901665 w 9462887"/>
              <a:gd name="connsiteY2" fmla="*/ 4355585 h 4355585"/>
              <a:gd name="connsiteX3" fmla="*/ 3842 w 9462887"/>
              <a:gd name="connsiteY3" fmla="*/ 2860421 h 4355585"/>
              <a:gd name="connsiteX4" fmla="*/ 0 w 9462887"/>
              <a:gd name="connsiteY4" fmla="*/ 0 h 4355585"/>
              <a:gd name="connsiteX0" fmla="*/ 4740 w 9467627"/>
              <a:gd name="connsiteY0" fmla="*/ 0 h 4364757"/>
              <a:gd name="connsiteX1" fmla="*/ 9467627 w 9467627"/>
              <a:gd name="connsiteY1" fmla="*/ 0 h 4364757"/>
              <a:gd name="connsiteX2" fmla="*/ 7906405 w 9467627"/>
              <a:gd name="connsiteY2" fmla="*/ 4355585 h 4364757"/>
              <a:gd name="connsiteX3" fmla="*/ 154 w 9467627"/>
              <a:gd name="connsiteY3" fmla="*/ 4364757 h 4364757"/>
              <a:gd name="connsiteX4" fmla="*/ 4740 w 9467627"/>
              <a:gd name="connsiteY4" fmla="*/ 0 h 4364757"/>
              <a:gd name="connsiteX0" fmla="*/ 4740 w 9467627"/>
              <a:gd name="connsiteY0" fmla="*/ 0 h 4393685"/>
              <a:gd name="connsiteX1" fmla="*/ 9467627 w 9467627"/>
              <a:gd name="connsiteY1" fmla="*/ 0 h 4393685"/>
              <a:gd name="connsiteX2" fmla="*/ 8714647 w 9467627"/>
              <a:gd name="connsiteY2" fmla="*/ 4393685 h 4393685"/>
              <a:gd name="connsiteX3" fmla="*/ 154 w 9467627"/>
              <a:gd name="connsiteY3" fmla="*/ 4364757 h 4393685"/>
              <a:gd name="connsiteX4" fmla="*/ 4740 w 9467627"/>
              <a:gd name="connsiteY4" fmla="*/ 0 h 4393685"/>
              <a:gd name="connsiteX0" fmla="*/ 4740 w 9467627"/>
              <a:gd name="connsiteY0" fmla="*/ 0 h 4375717"/>
              <a:gd name="connsiteX1" fmla="*/ 9467627 w 9467627"/>
              <a:gd name="connsiteY1" fmla="*/ 0 h 4375717"/>
              <a:gd name="connsiteX2" fmla="*/ 8928797 w 9467627"/>
              <a:gd name="connsiteY2" fmla="*/ 4375717 h 4375717"/>
              <a:gd name="connsiteX3" fmla="*/ 154 w 9467627"/>
              <a:gd name="connsiteY3" fmla="*/ 4364757 h 4375717"/>
              <a:gd name="connsiteX4" fmla="*/ 4740 w 9467627"/>
              <a:gd name="connsiteY4" fmla="*/ 0 h 4375717"/>
              <a:gd name="connsiteX0" fmla="*/ 4740 w 9467627"/>
              <a:gd name="connsiteY0" fmla="*/ 0 h 4364759"/>
              <a:gd name="connsiteX1" fmla="*/ 9467627 w 9467627"/>
              <a:gd name="connsiteY1" fmla="*/ 0 h 4364759"/>
              <a:gd name="connsiteX2" fmla="*/ 9284719 w 9467627"/>
              <a:gd name="connsiteY2" fmla="*/ 1580629 h 4364759"/>
              <a:gd name="connsiteX3" fmla="*/ 154 w 9467627"/>
              <a:gd name="connsiteY3" fmla="*/ 4364757 h 4364759"/>
              <a:gd name="connsiteX4" fmla="*/ 4740 w 9467627"/>
              <a:gd name="connsiteY4" fmla="*/ 0 h 4364759"/>
              <a:gd name="connsiteX0" fmla="*/ 11512 w 9474399"/>
              <a:gd name="connsiteY0" fmla="*/ 0 h 1581539"/>
              <a:gd name="connsiteX1" fmla="*/ 9474399 w 9474399"/>
              <a:gd name="connsiteY1" fmla="*/ 0 h 1581539"/>
              <a:gd name="connsiteX2" fmla="*/ 9291491 w 9474399"/>
              <a:gd name="connsiteY2" fmla="*/ 1580629 h 1581539"/>
              <a:gd name="connsiteX3" fmla="*/ 82 w 9474399"/>
              <a:gd name="connsiteY3" fmla="*/ 1581539 h 1581539"/>
              <a:gd name="connsiteX4" fmla="*/ 11512 w 9474399"/>
              <a:gd name="connsiteY4" fmla="*/ 0 h 1581539"/>
              <a:gd name="connsiteX0" fmla="*/ 11512 w 9474399"/>
              <a:gd name="connsiteY0" fmla="*/ 0 h 1587985"/>
              <a:gd name="connsiteX1" fmla="*/ 9474399 w 9474399"/>
              <a:gd name="connsiteY1" fmla="*/ 0 h 1587985"/>
              <a:gd name="connsiteX2" fmla="*/ 9371325 w 9474399"/>
              <a:gd name="connsiteY2" fmla="*/ 1587985 h 1587985"/>
              <a:gd name="connsiteX3" fmla="*/ 82 w 9474399"/>
              <a:gd name="connsiteY3" fmla="*/ 1581539 h 1587985"/>
              <a:gd name="connsiteX4" fmla="*/ 11512 w 9474399"/>
              <a:gd name="connsiteY4" fmla="*/ 0 h 1587985"/>
              <a:gd name="connsiteX0" fmla="*/ 4644 w 9474473"/>
              <a:gd name="connsiteY0" fmla="*/ 0 h 1587985"/>
              <a:gd name="connsiteX1" fmla="*/ 9474473 w 9474473"/>
              <a:gd name="connsiteY1" fmla="*/ 0 h 1587985"/>
              <a:gd name="connsiteX2" fmla="*/ 9371399 w 9474473"/>
              <a:gd name="connsiteY2" fmla="*/ 1587985 h 1587985"/>
              <a:gd name="connsiteX3" fmla="*/ 156 w 9474473"/>
              <a:gd name="connsiteY3" fmla="*/ 1581539 h 1587985"/>
              <a:gd name="connsiteX4" fmla="*/ 4644 w 9474473"/>
              <a:gd name="connsiteY4" fmla="*/ 0 h 1587985"/>
              <a:gd name="connsiteX0" fmla="*/ 4644 w 9546246"/>
              <a:gd name="connsiteY0" fmla="*/ 0 h 1587985"/>
              <a:gd name="connsiteX1" fmla="*/ 9546246 w 9546246"/>
              <a:gd name="connsiteY1" fmla="*/ 0 h 1587985"/>
              <a:gd name="connsiteX2" fmla="*/ 9371399 w 9546246"/>
              <a:gd name="connsiteY2" fmla="*/ 1587985 h 1587985"/>
              <a:gd name="connsiteX3" fmla="*/ 156 w 9546246"/>
              <a:gd name="connsiteY3" fmla="*/ 1581539 h 1587985"/>
              <a:gd name="connsiteX4" fmla="*/ 4644 w 9546246"/>
              <a:gd name="connsiteY4" fmla="*/ 0 h 1587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6246" h="1587985">
                <a:moveTo>
                  <a:pt x="4644" y="0"/>
                </a:moveTo>
                <a:lnTo>
                  <a:pt x="9546246" y="0"/>
                </a:lnTo>
                <a:lnTo>
                  <a:pt x="9371399" y="1587985"/>
                </a:lnTo>
                <a:lnTo>
                  <a:pt x="156" y="1581539"/>
                </a:lnTo>
                <a:cubicBezTo>
                  <a:pt x="-1125" y="628065"/>
                  <a:pt x="5925" y="953474"/>
                  <a:pt x="4644" y="0"/>
                </a:cubicBezTo>
                <a:close/>
              </a:path>
            </a:pathLst>
          </a:custGeom>
          <a:solidFill>
            <a:srgbClr val="2D3E50"/>
          </a:solidFill>
          <a:effectLst>
            <a:outerShdw blurRad="88900" dist="76200" dir="2700000" algn="tl" rotWithShape="0">
              <a:prstClr val="black">
                <a:alpha val="40000"/>
              </a:prstClr>
            </a:outerShdw>
          </a:effectLst>
        </p:spPr>
        <p:txBody>
          <a:bodyPr wrap="square" lIns="144000" tIns="144000" rIns="288000" bIns="144000" anchor="t" anchorCtr="0">
            <a:spAutoFit/>
          </a:bodyPr>
          <a:lstStyle>
            <a:lvl1pPr>
              <a:defRPr sz="2800">
                <a:solidFill>
                  <a:schemeClr val="bg1"/>
                </a:solidFill>
              </a:defRPr>
            </a:lvl1pPr>
          </a:lstStyle>
          <a:p>
            <a:r>
              <a:rPr lang="en-US" dirty="0"/>
              <a:t>Title / this box will expand</a:t>
            </a:r>
            <a:endParaRPr lang="en-NL" dirty="0"/>
          </a:p>
        </p:txBody>
      </p:sp>
    </p:spTree>
    <p:extLst>
      <p:ext uri="{BB962C8B-B14F-4D97-AF65-F5344CB8AC3E}">
        <p14:creationId xmlns:p14="http://schemas.microsoft.com/office/powerpoint/2010/main" val="35187194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1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pPr lvl="0"/>
            <a:r>
              <a:rPr lang="en-US" noProof="0" dirty="0"/>
              <a:t>Click to add title</a:t>
            </a:r>
            <a:endParaRPr lang="en-US" dirty="0"/>
          </a:p>
        </p:txBody>
      </p:sp>
      <p:sp>
        <p:nvSpPr>
          <p:cNvPr id="5" name="Content Placeholder 6"/>
          <p:cNvSpPr>
            <a:spLocks noGrp="1"/>
          </p:cNvSpPr>
          <p:nvPr>
            <p:ph sz="quarter" idx="15" hasCustomPrompt="1"/>
          </p:nvPr>
        </p:nvSpPr>
        <p:spPr>
          <a:xfrm>
            <a:off x="958851" y="1172749"/>
            <a:ext cx="10562167" cy="4912668"/>
          </a:xfrm>
        </p:spPr>
        <p:txBody>
          <a:bodyPr/>
          <a:lstStyle>
            <a:lvl1pPr>
              <a:defRPr/>
            </a:lvl1pPr>
            <a:lvl2pPr>
              <a:defRPr/>
            </a:lvl2pPr>
            <a:lvl3pPr>
              <a:defRPr/>
            </a:lvl3pPr>
            <a:lvl4pPr>
              <a:defRPr spc="0" baseline="0"/>
            </a:lvl4pPr>
            <a:lvl5pP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1398196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at">
    <p:bg>
      <p:bgRef idx="1001">
        <a:schemeClr val="bg1"/>
      </p:bgRef>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E635FD8-712D-4EE2-A5B6-3DD8DE9C25E9}"/>
              </a:ext>
            </a:extLst>
          </p:cNvPr>
          <p:cNvSpPr>
            <a:spLocks noGrp="1"/>
          </p:cNvSpPr>
          <p:nvPr>
            <p:ph type="pic" sz="quarter" idx="10" hasCustomPrompt="1"/>
          </p:nvPr>
        </p:nvSpPr>
        <p:spPr>
          <a:xfrm>
            <a:off x="0" y="0"/>
            <a:ext cx="12192000" cy="6858000"/>
          </a:xfrm>
        </p:spPr>
        <p:txBody>
          <a:bodyPr rtlCol="0" anchor="ctr"/>
          <a:lstStyle>
            <a:lvl1pPr marL="0" indent="0" algn="ctr">
              <a:buNone/>
              <a:defRPr/>
            </a:lvl1pPr>
          </a:lstStyle>
          <a:p>
            <a:pPr rtl="0"/>
            <a:r>
              <a:rPr lang="nl-NL" noProof="0"/>
              <a:t>Klik op pictogram om afbeelding toe te voegen</a:t>
            </a:r>
          </a:p>
        </p:txBody>
      </p:sp>
      <p:sp>
        <p:nvSpPr>
          <p:cNvPr id="2" name="Titel 1">
            <a:extLst>
              <a:ext uri="{FF2B5EF4-FFF2-40B4-BE49-F238E27FC236}">
                <a16:creationId xmlns:a16="http://schemas.microsoft.com/office/drawing/2014/main" id="{4C179BAC-E989-4203-B9B4-66280365481B}"/>
              </a:ext>
            </a:extLst>
          </p:cNvPr>
          <p:cNvSpPr>
            <a:spLocks noGrp="1"/>
          </p:cNvSpPr>
          <p:nvPr>
            <p:ph type="title" hasCustomPrompt="1"/>
          </p:nvPr>
        </p:nvSpPr>
        <p:spPr>
          <a:xfrm>
            <a:off x="4038600" y="4607137"/>
            <a:ext cx="4114800" cy="421480"/>
          </a:xfrm>
          <a:gradFill flip="none" rotWithShape="1">
            <a:gsLst>
              <a:gs pos="0">
                <a:schemeClr val="accent5"/>
              </a:gs>
              <a:gs pos="100000">
                <a:schemeClr val="accent2">
                  <a:lumMod val="97000"/>
                  <a:lumOff val="3000"/>
                </a:schemeClr>
              </a:gs>
              <a:gs pos="50000">
                <a:schemeClr val="accent1"/>
              </a:gs>
            </a:gsLst>
            <a:lin ang="10800000" scaled="1"/>
            <a:tileRect/>
          </a:gradFill>
        </p:spPr>
        <p:txBody>
          <a:bodyPr rtlCol="0">
            <a:noAutofit/>
          </a:bodyPr>
          <a:lstStyle>
            <a:lvl1pPr>
              <a:defRPr sz="1400" spc="300" baseline="0">
                <a:latin typeface="+mn-lt"/>
              </a:defRPr>
            </a:lvl1pPr>
          </a:lstStyle>
          <a:p>
            <a:pPr rtl="0"/>
            <a:r>
              <a:rPr lang="nl-NL" noProof="0"/>
              <a:t>Klik om de titelstijl van het model te bewerken</a:t>
            </a:r>
          </a:p>
        </p:txBody>
      </p:sp>
      <p:sp>
        <p:nvSpPr>
          <p:cNvPr id="7" name="Tijdelijke aanduiding voor tekst 6">
            <a:extLst>
              <a:ext uri="{FF2B5EF4-FFF2-40B4-BE49-F238E27FC236}">
                <a16:creationId xmlns:a16="http://schemas.microsoft.com/office/drawing/2014/main" id="{60CCC81E-A013-4315-AD13-97BA3AA95596}"/>
              </a:ext>
            </a:extLst>
          </p:cNvPr>
          <p:cNvSpPr>
            <a:spLocks noGrp="1"/>
          </p:cNvSpPr>
          <p:nvPr>
            <p:ph type="body" sz="quarter" idx="11" hasCustomPrompt="1"/>
          </p:nvPr>
        </p:nvSpPr>
        <p:spPr>
          <a:xfrm>
            <a:off x="1478756" y="1569719"/>
            <a:ext cx="9234488" cy="2651443"/>
          </a:xfrm>
        </p:spPr>
        <p:txBody>
          <a:bodyPr rtlCol="0">
            <a:noAutofit/>
          </a:bodyPr>
          <a:lstStyle>
            <a:lvl1pPr marL="0" indent="0" algn="ctr">
              <a:buNone/>
              <a:defRPr sz="3200"/>
            </a:lvl1pPr>
          </a:lstStyle>
          <a:p>
            <a:pPr lvl="0" rtl="0"/>
            <a:r>
              <a:rPr lang="nl-NL" noProof="0"/>
              <a:t>KLIK OM DE TEKSTSTIJLEN VAN HET MODEL TE BEWERKEN</a:t>
            </a:r>
          </a:p>
        </p:txBody>
      </p:sp>
    </p:spTree>
    <p:extLst>
      <p:ext uri="{BB962C8B-B14F-4D97-AF65-F5344CB8AC3E}">
        <p14:creationId xmlns:p14="http://schemas.microsoft.com/office/powerpoint/2010/main" val="79555376"/>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Slide Whit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84C1FC2-848D-C542-A00D-A36CB3C2728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725823" y="6275008"/>
            <a:ext cx="3833180" cy="3584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487715" y="1214727"/>
            <a:ext cx="3892991" cy="4579988"/>
          </a:xfrm>
          <a:prstGeom prst="rect">
            <a:avLst/>
          </a:prstGeom>
        </p:spPr>
      </p:pic>
      <p:sp>
        <p:nvSpPr>
          <p:cNvPr id="12" name="Titre 1"/>
          <p:cNvSpPr>
            <a:spLocks noGrp="1"/>
          </p:cNvSpPr>
          <p:nvPr>
            <p:ph type="title" hasCustomPrompt="1"/>
          </p:nvPr>
        </p:nvSpPr>
        <p:spPr>
          <a:xfrm>
            <a:off x="5135893" y="1188449"/>
            <a:ext cx="6336704" cy="498764"/>
          </a:xfrm>
        </p:spPr>
        <p:txBody>
          <a:bodyPr>
            <a:noAutofit/>
          </a:bodyPr>
          <a:lstStyle>
            <a:lvl1pPr algn="r">
              <a:defRPr lang="en-US" sz="4267" b="0" i="0" kern="1200" spc="0" baseline="0" noProof="0" dirty="0" smtClean="0">
                <a:solidFill>
                  <a:schemeClr val="tx1"/>
                </a:solidFill>
                <a:effectLst/>
                <a:latin typeface="+mj-lt"/>
                <a:ea typeface="+mj-ea"/>
                <a:cs typeface="3ds Light"/>
              </a:defRPr>
            </a:lvl1pPr>
          </a:lstStyle>
          <a:p>
            <a:r>
              <a:rPr lang="en-US" noProof="0" dirty="0"/>
              <a:t>Click to add title</a:t>
            </a:r>
          </a:p>
        </p:txBody>
      </p:sp>
      <p:sp>
        <p:nvSpPr>
          <p:cNvPr id="9" name="Text Placeholder 14"/>
          <p:cNvSpPr>
            <a:spLocks noGrp="1"/>
          </p:cNvSpPr>
          <p:nvPr>
            <p:ph type="body" sz="quarter" idx="11" hasCustomPrompt="1"/>
          </p:nvPr>
        </p:nvSpPr>
        <p:spPr>
          <a:xfrm>
            <a:off x="6096000" y="1988840"/>
            <a:ext cx="5376333" cy="575733"/>
          </a:xfrm>
        </p:spPr>
        <p:txBody>
          <a:bodyPr anchor="ctr">
            <a:noAutofit/>
          </a:bodyPr>
          <a:lstStyle>
            <a:lvl1pPr algn="r">
              <a:lnSpc>
                <a:spcPct val="100000"/>
              </a:lnSpc>
              <a:spcBef>
                <a:spcPts val="0"/>
              </a:spcBef>
              <a:buFont typeface="Arial" pitchFamily="34" charset="0"/>
              <a:buNone/>
              <a:defRPr sz="2667" kern="900" spc="0" baseline="0">
                <a:solidFill>
                  <a:schemeClr val="tx1"/>
                </a:solidFill>
              </a:defRPr>
            </a:lvl1pPr>
            <a:lvl2pPr>
              <a:buFont typeface="Arial" pitchFamily="34" charset="0"/>
              <a:buNone/>
              <a:defRPr>
                <a:solidFill>
                  <a:schemeClr val="bg1"/>
                </a:solidFill>
              </a:defRPr>
            </a:lvl2pPr>
            <a:lvl3pPr>
              <a:buFont typeface="Arial" pitchFamily="34" charset="0"/>
              <a:buNone/>
              <a:defRPr>
                <a:solidFill>
                  <a:schemeClr val="bg1"/>
                </a:solidFill>
              </a:defRPr>
            </a:lvl3pPr>
            <a:lvl4pPr>
              <a:buFont typeface="Arial" pitchFamily="34" charset="0"/>
              <a:buNone/>
              <a:defRPr>
                <a:solidFill>
                  <a:schemeClr val="bg1"/>
                </a:solidFill>
              </a:defRPr>
            </a:lvl4pPr>
            <a:lvl5pPr>
              <a:buNone/>
              <a:defRPr>
                <a:solidFill>
                  <a:schemeClr val="bg1"/>
                </a:solidFill>
              </a:defRPr>
            </a:lvl5pPr>
          </a:lstStyle>
          <a:p>
            <a:pPr lvl="0"/>
            <a:r>
              <a:rPr lang="en-US" dirty="0"/>
              <a:t>Click to add subtitle</a:t>
            </a:r>
          </a:p>
        </p:txBody>
      </p:sp>
      <p:sp>
        <p:nvSpPr>
          <p:cNvPr id="13" name="TextBox 12"/>
          <p:cNvSpPr txBox="1"/>
          <p:nvPr userDrawn="1"/>
        </p:nvSpPr>
        <p:spPr>
          <a:xfrm rot="16200000">
            <a:off x="-3240000" y="3318084"/>
            <a:ext cx="6877637" cy="241473"/>
          </a:xfrm>
          <a:prstGeom prst="rect">
            <a:avLst/>
          </a:prstGeom>
          <a:noFill/>
        </p:spPr>
        <p:txBody>
          <a:bodyPr wrap="square" lIns="117221" tIns="58609" rIns="117221" bIns="58609"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i="0" cap="none" spc="0" dirty="0">
                <a:ln>
                  <a:noFill/>
                </a:ln>
                <a:solidFill>
                  <a:schemeClr val="accent4"/>
                </a:solidFill>
                <a:effectLst/>
                <a:latin typeface="Arial Narrow" pitchFamily="34" charset="0"/>
                <a:cs typeface="Arial" pitchFamily="34" charset="0"/>
              </a:rPr>
              <a:t> </a:t>
            </a:r>
            <a:r>
              <a:rPr lang="en-US" sz="800" b="0" cap="none" spc="0" dirty="0">
                <a:ln>
                  <a:noFill/>
                </a:ln>
                <a:solidFill>
                  <a:srgbClr val="005386"/>
                </a:solidFill>
                <a:effectLst/>
                <a:latin typeface="Arial Narrow" pitchFamily="34" charset="0"/>
                <a:cs typeface="Arial" pitchFamily="34" charset="0"/>
              </a:rPr>
              <a:t>© Dassault Systèmes | </a:t>
            </a:r>
            <a:r>
              <a:rPr lang="en-US" sz="800" b="0" cap="none" spc="0" noProof="0" dirty="0">
                <a:ln>
                  <a:noFill/>
                </a:ln>
                <a:solidFill>
                  <a:srgbClr val="005386"/>
                </a:solidFill>
                <a:effectLst/>
                <a:latin typeface="Arial Narrow" pitchFamily="34" charset="0"/>
                <a:cs typeface="Arial" pitchFamily="34" charset="0"/>
              </a:rPr>
              <a:t>Confidential</a:t>
            </a:r>
            <a:r>
              <a:rPr lang="en-US" sz="800" b="0" cap="none" spc="0" dirty="0">
                <a:ln>
                  <a:noFill/>
                </a:ln>
                <a:solidFill>
                  <a:srgbClr val="005386"/>
                </a:solidFill>
                <a:effectLst/>
                <a:latin typeface="Arial Narrow" pitchFamily="34" charset="0"/>
                <a:cs typeface="Arial" pitchFamily="34" charset="0"/>
              </a:rPr>
              <a:t> Information | </a:t>
            </a:r>
            <a:fld id="{7932CEB9-7706-4840-A8AE-48D24CB336EF}" type="datetimeFigureOut">
              <a:rPr lang="en-US" sz="800" b="0" cap="none" spc="0" smtClean="0">
                <a:ln>
                  <a:noFill/>
                </a:ln>
                <a:solidFill>
                  <a:srgbClr val="005386"/>
                </a:solidFill>
                <a:effectLst/>
                <a:latin typeface="Arial Narrow" pitchFamily="34" charset="0"/>
                <a:cs typeface="Arial" pitchFamily="34" charset="0"/>
              </a:rPr>
              <a:pPr algn="ctr"/>
              <a:t>11/2/22</a:t>
            </a:fld>
            <a:r>
              <a:rPr lang="en-US" sz="800" b="0" cap="none" spc="0" dirty="0">
                <a:ln>
                  <a:noFill/>
                </a:ln>
                <a:solidFill>
                  <a:srgbClr val="005386"/>
                </a:solidFill>
                <a:effectLst/>
                <a:latin typeface="Arial Narrow" pitchFamily="34" charset="0"/>
                <a:cs typeface="Arial" pitchFamily="34" charset="0"/>
              </a:rPr>
              <a:t> | ref.: 3DS_Document_2020</a:t>
            </a:r>
          </a:p>
        </p:txBody>
      </p:sp>
    </p:spTree>
    <p:extLst>
      <p:ext uri="{BB962C8B-B14F-4D97-AF65-F5344CB8AC3E}">
        <p14:creationId xmlns:p14="http://schemas.microsoft.com/office/powerpoint/2010/main" val="1094408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pPr lvl="0"/>
            <a:r>
              <a:rPr lang="en-US" noProof="0" dirty="0"/>
              <a:t>Click to add title</a:t>
            </a:r>
            <a:endParaRPr lang="en-US" dirty="0"/>
          </a:p>
        </p:txBody>
      </p:sp>
      <p:sp>
        <p:nvSpPr>
          <p:cNvPr id="5" name="Content Placeholder 6"/>
          <p:cNvSpPr>
            <a:spLocks noGrp="1"/>
          </p:cNvSpPr>
          <p:nvPr>
            <p:ph sz="quarter" idx="15" hasCustomPrompt="1"/>
          </p:nvPr>
        </p:nvSpPr>
        <p:spPr>
          <a:xfrm>
            <a:off x="958851" y="1172749"/>
            <a:ext cx="10562167" cy="4912668"/>
          </a:xfrm>
        </p:spPr>
        <p:txBody>
          <a:bodyPr/>
          <a:lstStyle>
            <a:lvl1pPr>
              <a:defRPr/>
            </a:lvl1pPr>
            <a:lvl2pPr>
              <a:defRPr/>
            </a:lvl2pPr>
            <a:lvl3pPr>
              <a:defRPr/>
            </a:lvl3pPr>
            <a:lvl4pPr>
              <a:defRPr spc="0" baseline="0"/>
            </a:lvl4pPr>
            <a:lvl5pP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Tree>
    <p:extLst>
      <p:ext uri="{BB962C8B-B14F-4D97-AF65-F5344CB8AC3E}">
        <p14:creationId xmlns:p14="http://schemas.microsoft.com/office/powerpoint/2010/main" val="26202147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3 Boxes">
    <p:spTree>
      <p:nvGrpSpPr>
        <p:cNvPr id="1" name=""/>
        <p:cNvGrpSpPr/>
        <p:nvPr/>
      </p:nvGrpSpPr>
      <p:grpSpPr>
        <a:xfrm>
          <a:off x="0" y="0"/>
          <a:ext cx="0" cy="0"/>
          <a:chOff x="0" y="0"/>
          <a:chExt cx="0" cy="0"/>
        </a:xfrm>
      </p:grpSpPr>
      <p:sp>
        <p:nvSpPr>
          <p:cNvPr id="2" name="Titre 1"/>
          <p:cNvSpPr>
            <a:spLocks noGrp="1"/>
          </p:cNvSpPr>
          <p:nvPr>
            <p:ph type="title"/>
          </p:nvPr>
        </p:nvSpPr>
        <p:spPr>
          <a:xfrm>
            <a:off x="960000" y="480003"/>
            <a:ext cx="10560000" cy="498764"/>
          </a:xfrm>
        </p:spPr>
        <p:txBody>
          <a:bodyPr/>
          <a:lstStyle>
            <a:lvl1pPr algn="l">
              <a:defRPr baseline="0"/>
            </a:lvl1pPr>
          </a:lstStyle>
          <a:p>
            <a:r>
              <a:rPr lang="en-US"/>
              <a:t>Click to edit Master title style</a:t>
            </a:r>
            <a:endParaRPr lang="fr-FR" dirty="0"/>
          </a:p>
        </p:txBody>
      </p:sp>
      <p:sp>
        <p:nvSpPr>
          <p:cNvPr id="7" name="Text Placeholder 7"/>
          <p:cNvSpPr>
            <a:spLocks noGrp="1"/>
          </p:cNvSpPr>
          <p:nvPr>
            <p:ph type="body" sz="quarter" idx="14" hasCustomPrompt="1"/>
          </p:nvPr>
        </p:nvSpPr>
        <p:spPr>
          <a:xfrm>
            <a:off x="960000" y="1440005"/>
            <a:ext cx="3360000" cy="410369"/>
          </a:xfrm>
        </p:spPr>
        <p:txBody>
          <a:bodyPr wrap="square" lIns="0" tIns="0" rIns="0" bIns="0">
            <a:spAutoFit/>
          </a:bodyPr>
          <a:lstStyle>
            <a:lvl1pPr>
              <a:buFont typeface="Arial" pitchFamily="34" charset="0"/>
              <a:buNone/>
              <a:defRPr>
                <a:latin typeface="3ds SemiBold" panose="02000503020000020004" pitchFamily="50" charset="0"/>
              </a:defRPr>
            </a:lvl1pPr>
          </a:lstStyle>
          <a:p>
            <a:pPr lvl="0"/>
            <a:r>
              <a:rPr lang="en-US" dirty="0"/>
              <a:t>Click to add subtitle</a:t>
            </a:r>
          </a:p>
        </p:txBody>
      </p:sp>
      <p:sp>
        <p:nvSpPr>
          <p:cNvPr id="9" name="Text Placeholder 7"/>
          <p:cNvSpPr>
            <a:spLocks noGrp="1"/>
          </p:cNvSpPr>
          <p:nvPr>
            <p:ph type="body" sz="quarter" idx="15" hasCustomPrompt="1"/>
          </p:nvPr>
        </p:nvSpPr>
        <p:spPr>
          <a:xfrm>
            <a:off x="8160000" y="1440005"/>
            <a:ext cx="3360000" cy="410369"/>
          </a:xfrm>
        </p:spPr>
        <p:txBody>
          <a:bodyPr wrap="square" lIns="0" tIns="0" rIns="0" bIns="0">
            <a:spAutoFit/>
          </a:bodyPr>
          <a:lstStyle>
            <a:lvl1pPr>
              <a:buFont typeface="Arial" pitchFamily="34" charset="0"/>
              <a:buNone/>
              <a:defRPr>
                <a:latin typeface="3ds SemiBold" panose="02000503020000020004" pitchFamily="50" charset="0"/>
              </a:defRPr>
            </a:lvl1pPr>
          </a:lstStyle>
          <a:p>
            <a:pPr lvl="0"/>
            <a:r>
              <a:rPr lang="en-US" dirty="0"/>
              <a:t>Click to add subtitle</a:t>
            </a:r>
          </a:p>
        </p:txBody>
      </p:sp>
      <p:sp>
        <p:nvSpPr>
          <p:cNvPr id="11" name="Content Placeholder 6"/>
          <p:cNvSpPr>
            <a:spLocks noGrp="1"/>
          </p:cNvSpPr>
          <p:nvPr>
            <p:ph sz="quarter" idx="16"/>
          </p:nvPr>
        </p:nvSpPr>
        <p:spPr>
          <a:xfrm>
            <a:off x="960000" y="1920000"/>
            <a:ext cx="3360000" cy="3840000"/>
          </a:xfrm>
          <a:gradFill>
            <a:gsLst>
              <a:gs pos="0">
                <a:schemeClr val="bg1">
                  <a:lumMod val="85000"/>
                </a:schemeClr>
              </a:gs>
              <a:gs pos="100000">
                <a:schemeClr val="bg1">
                  <a:lumMod val="95000"/>
                  <a:shade val="100000"/>
                  <a:satMod val="115000"/>
                </a:schemeClr>
              </a:gs>
            </a:gsLst>
            <a:lin ang="13500000" scaled="1"/>
          </a:gradFill>
          <a:ln w="6350">
            <a:solidFill>
              <a:schemeClr val="accent1"/>
            </a:solidFill>
          </a:ln>
        </p:spPr>
        <p:txBody>
          <a:bodyPr lIns="72000" tIns="36000" rIns="72000" bIns="36000"/>
          <a:lstStyle>
            <a:lvl4pPr>
              <a:defRPr spc="0" baseline="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6"/>
          <p:cNvSpPr>
            <a:spLocks noGrp="1"/>
          </p:cNvSpPr>
          <p:nvPr>
            <p:ph sz="quarter" idx="17"/>
          </p:nvPr>
        </p:nvSpPr>
        <p:spPr>
          <a:xfrm>
            <a:off x="8160000" y="1920000"/>
            <a:ext cx="3360000" cy="3840000"/>
          </a:xfrm>
          <a:gradFill>
            <a:gsLst>
              <a:gs pos="0">
                <a:schemeClr val="bg1">
                  <a:lumMod val="85000"/>
                </a:schemeClr>
              </a:gs>
              <a:gs pos="100000">
                <a:schemeClr val="bg1">
                  <a:lumMod val="95000"/>
                  <a:shade val="100000"/>
                  <a:satMod val="115000"/>
                </a:schemeClr>
              </a:gs>
            </a:gsLst>
            <a:lin ang="13500000" scaled="1"/>
          </a:gradFill>
          <a:ln w="6350">
            <a:solidFill>
              <a:schemeClr val="accent1"/>
            </a:solidFill>
          </a:ln>
        </p:spPr>
        <p:txBody>
          <a:bodyPr lIns="72000" tIns="36000" rIns="72000" bIns="36000"/>
          <a:lstStyle>
            <a:lvl4pPr>
              <a:defRPr spc="0" baseline="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7"/>
          <p:cNvSpPr>
            <a:spLocks noGrp="1"/>
          </p:cNvSpPr>
          <p:nvPr>
            <p:ph type="body" sz="quarter" idx="18" hasCustomPrompt="1"/>
          </p:nvPr>
        </p:nvSpPr>
        <p:spPr>
          <a:xfrm>
            <a:off x="4560000" y="1440005"/>
            <a:ext cx="3360000" cy="410369"/>
          </a:xfrm>
        </p:spPr>
        <p:txBody>
          <a:bodyPr wrap="square" lIns="0" tIns="0" rIns="0" bIns="0">
            <a:spAutoFit/>
          </a:bodyPr>
          <a:lstStyle>
            <a:lvl1pPr>
              <a:buFont typeface="Arial" pitchFamily="34" charset="0"/>
              <a:buNone/>
              <a:defRPr>
                <a:latin typeface="3ds SemiBold" panose="02000503020000020004" pitchFamily="50" charset="0"/>
              </a:defRPr>
            </a:lvl1pPr>
          </a:lstStyle>
          <a:p>
            <a:pPr lvl="0"/>
            <a:r>
              <a:rPr lang="en-US" dirty="0"/>
              <a:t>Click to add subtitle</a:t>
            </a:r>
          </a:p>
        </p:txBody>
      </p:sp>
      <p:sp>
        <p:nvSpPr>
          <p:cNvPr id="20" name="Content Placeholder 6"/>
          <p:cNvSpPr>
            <a:spLocks noGrp="1"/>
          </p:cNvSpPr>
          <p:nvPr>
            <p:ph sz="quarter" idx="19"/>
          </p:nvPr>
        </p:nvSpPr>
        <p:spPr>
          <a:xfrm>
            <a:off x="4560000" y="1920000"/>
            <a:ext cx="3360000" cy="3840000"/>
          </a:xfrm>
          <a:gradFill>
            <a:gsLst>
              <a:gs pos="0">
                <a:schemeClr val="bg1">
                  <a:lumMod val="85000"/>
                </a:schemeClr>
              </a:gs>
              <a:gs pos="100000">
                <a:schemeClr val="bg1">
                  <a:lumMod val="95000"/>
                  <a:shade val="100000"/>
                  <a:satMod val="115000"/>
                </a:schemeClr>
              </a:gs>
            </a:gsLst>
            <a:lin ang="13500000" scaled="1"/>
          </a:gradFill>
          <a:ln w="6350">
            <a:solidFill>
              <a:schemeClr val="accent1"/>
            </a:solidFill>
          </a:ln>
        </p:spPr>
        <p:txBody>
          <a:bodyPr lIns="72000" tIns="36000" rIns="72000" bIns="36000"/>
          <a:lstStyle>
            <a:lvl4pPr>
              <a:defRPr spc="0" baseline="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4858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Kolom">
    <p:spTree>
      <p:nvGrpSpPr>
        <p:cNvPr id="1" name=""/>
        <p:cNvGrpSpPr/>
        <p:nvPr/>
      </p:nvGrpSpPr>
      <p:grpSpPr>
        <a:xfrm>
          <a:off x="0" y="0"/>
          <a:ext cx="0" cy="0"/>
          <a:chOff x="0" y="0"/>
          <a:chExt cx="0" cy="0"/>
        </a:xfrm>
      </p:grpSpPr>
      <p:sp>
        <p:nvSpPr>
          <p:cNvPr id="17" name="Titel 2">
            <a:extLst>
              <a:ext uri="{FF2B5EF4-FFF2-40B4-BE49-F238E27FC236}">
                <a16:creationId xmlns:a16="http://schemas.microsoft.com/office/drawing/2014/main" id="{0EF11611-8537-47CC-87AC-2E25428B72BA}"/>
              </a:ext>
            </a:extLst>
          </p:cNvPr>
          <p:cNvSpPr>
            <a:spLocks noGrp="1"/>
          </p:cNvSpPr>
          <p:nvPr>
            <p:ph type="title" hasCustomPrompt="1"/>
          </p:nvPr>
        </p:nvSpPr>
        <p:spPr>
          <a:xfrm>
            <a:off x="594519" y="1"/>
            <a:ext cx="11002962" cy="1623218"/>
          </a:xfrm>
        </p:spPr>
        <p:txBody>
          <a:bodyPr rtlCol="0" anchor="ctr">
            <a:noAutofit/>
          </a:bodyPr>
          <a:lstStyle/>
          <a:p>
            <a:pPr algn="ctr" rtl="0"/>
            <a:r>
              <a:rPr lang="nl-NL" sz="4800" noProof="0"/>
              <a:t>Klik om de titelstijl van het model te bewerken</a:t>
            </a:r>
          </a:p>
        </p:txBody>
      </p:sp>
      <p:sp>
        <p:nvSpPr>
          <p:cNvPr id="19" name="Tijdelijke aanduiding voor afbeelding 17">
            <a:extLst>
              <a:ext uri="{FF2B5EF4-FFF2-40B4-BE49-F238E27FC236}">
                <a16:creationId xmlns:a16="http://schemas.microsoft.com/office/drawing/2014/main" id="{D1A63A52-1E65-414B-BBC3-D31F515791AC}"/>
              </a:ext>
            </a:extLst>
          </p:cNvPr>
          <p:cNvSpPr>
            <a:spLocks noGrp="1"/>
          </p:cNvSpPr>
          <p:nvPr>
            <p:ph type="pic" sz="quarter" idx="11" hasCustomPrompt="1"/>
          </p:nvPr>
        </p:nvSpPr>
        <p:spPr>
          <a:xfrm>
            <a:off x="6578601" y="1638300"/>
            <a:ext cx="5156200" cy="1892300"/>
          </a:xfrm>
        </p:spPr>
        <p:txBody>
          <a:bodyPr rtlCol="0">
            <a:noAutofit/>
          </a:bodyPr>
          <a:lstStyle/>
          <a:p>
            <a:pPr rtl="0"/>
            <a:r>
              <a:rPr lang="nl-NL" noProof="0"/>
              <a:t>Klik op pictogram om afbeelding toe te voegen</a:t>
            </a:r>
          </a:p>
        </p:txBody>
      </p:sp>
      <p:sp>
        <p:nvSpPr>
          <p:cNvPr id="18" name="Tijdelijke aanduiding voor afbeelding 17">
            <a:extLst>
              <a:ext uri="{FF2B5EF4-FFF2-40B4-BE49-F238E27FC236}">
                <a16:creationId xmlns:a16="http://schemas.microsoft.com/office/drawing/2014/main" id="{ED7E0E1A-1E64-4A9A-9C8B-69486BD1123B}"/>
              </a:ext>
            </a:extLst>
          </p:cNvPr>
          <p:cNvSpPr>
            <a:spLocks noGrp="1"/>
          </p:cNvSpPr>
          <p:nvPr>
            <p:ph type="pic" sz="quarter" idx="10" hasCustomPrompt="1"/>
          </p:nvPr>
        </p:nvSpPr>
        <p:spPr>
          <a:xfrm>
            <a:off x="469900" y="1638300"/>
            <a:ext cx="5156200" cy="1892300"/>
          </a:xfrm>
        </p:spPr>
        <p:txBody>
          <a:bodyPr rtlCol="0">
            <a:noAutofit/>
          </a:bodyPr>
          <a:lstStyle/>
          <a:p>
            <a:pPr rtl="0"/>
            <a:r>
              <a:rPr lang="nl-NL" noProof="0"/>
              <a:t>Klik op pictogram om afbeelding toe te voegen</a:t>
            </a:r>
          </a:p>
        </p:txBody>
      </p:sp>
      <p:sp>
        <p:nvSpPr>
          <p:cNvPr id="10" name="Tijdelijke aanduiding voor tekst 3">
            <a:extLst>
              <a:ext uri="{FF2B5EF4-FFF2-40B4-BE49-F238E27FC236}">
                <a16:creationId xmlns:a16="http://schemas.microsoft.com/office/drawing/2014/main" id="{1E462965-19D7-4A65-B394-9AE76A5B4805}"/>
              </a:ext>
            </a:extLst>
          </p:cNvPr>
          <p:cNvSpPr>
            <a:spLocks noGrp="1"/>
          </p:cNvSpPr>
          <p:nvPr>
            <p:ph type="body" idx="1" hasCustomPrompt="1"/>
          </p:nvPr>
        </p:nvSpPr>
        <p:spPr>
          <a:xfrm>
            <a:off x="469107" y="3864355"/>
            <a:ext cx="5157787" cy="494506"/>
          </a:xfrm>
        </p:spPr>
        <p:txBody>
          <a:bodyPr rtlCol="0">
            <a:noAutofit/>
          </a:bodyPr>
          <a:lstStyle>
            <a:lvl1pPr marL="0" indent="0">
              <a:buNone/>
              <a:defRPr sz="2400"/>
            </a:lvl1pPr>
          </a:lstStyle>
          <a:p>
            <a:pPr lvl="0" rtl="0"/>
            <a:r>
              <a:rPr lang="nl-NL" spc="300" noProof="0">
                <a:solidFill>
                  <a:schemeClr val="tx1"/>
                </a:solidFill>
              </a:rPr>
              <a:t>Klik om de tekststijlen van het model te bewerken</a:t>
            </a:r>
          </a:p>
        </p:txBody>
      </p:sp>
      <p:sp>
        <p:nvSpPr>
          <p:cNvPr id="11" name="Tijdelijke aanduiding voor inhoud 4">
            <a:extLst>
              <a:ext uri="{FF2B5EF4-FFF2-40B4-BE49-F238E27FC236}">
                <a16:creationId xmlns:a16="http://schemas.microsoft.com/office/drawing/2014/main" id="{FAEC14D1-0BEA-4D9A-9D96-A56B6A9B07AC}"/>
              </a:ext>
            </a:extLst>
          </p:cNvPr>
          <p:cNvSpPr>
            <a:spLocks noGrp="1"/>
          </p:cNvSpPr>
          <p:nvPr>
            <p:ph sz="half" idx="2" hasCustomPrompt="1"/>
          </p:nvPr>
        </p:nvSpPr>
        <p:spPr>
          <a:xfrm>
            <a:off x="469107" y="4531139"/>
            <a:ext cx="5157787" cy="2039144"/>
          </a:xfrm>
        </p:spPr>
        <p:txBody>
          <a:bodyPr rtlCol="0">
            <a:noAutofit/>
          </a:bodyPr>
          <a:lstStyle/>
          <a:p>
            <a:pPr lvl="0" rtl="0">
              <a:lnSpc>
                <a:spcPct val="100000"/>
              </a:lnSpc>
              <a:buFont typeface="Wingdings" panose="05000000000000000000" pitchFamily="2" charset="2"/>
              <a:buChar char="§"/>
            </a:pPr>
            <a:r>
              <a:rPr lang="nl-NL" sz="1400" noProof="0">
                <a:solidFill>
                  <a:schemeClr val="tx1"/>
                </a:solidFill>
              </a:rPr>
              <a:t>Klik om de tekststijlen van het model te bewerken</a:t>
            </a:r>
          </a:p>
        </p:txBody>
      </p:sp>
      <p:sp>
        <p:nvSpPr>
          <p:cNvPr id="12" name="Tijdelijke aanduiding voor tekst 5">
            <a:extLst>
              <a:ext uri="{FF2B5EF4-FFF2-40B4-BE49-F238E27FC236}">
                <a16:creationId xmlns:a16="http://schemas.microsoft.com/office/drawing/2014/main" id="{1507BB47-1AB4-42F2-99FF-453A0622B815}"/>
              </a:ext>
            </a:extLst>
          </p:cNvPr>
          <p:cNvSpPr>
            <a:spLocks noGrp="1"/>
          </p:cNvSpPr>
          <p:nvPr>
            <p:ph type="body" sz="quarter" idx="3" hasCustomPrompt="1"/>
          </p:nvPr>
        </p:nvSpPr>
        <p:spPr>
          <a:xfrm>
            <a:off x="6565107" y="3864355"/>
            <a:ext cx="5183188" cy="494506"/>
          </a:xfrm>
        </p:spPr>
        <p:txBody>
          <a:bodyPr rtlCol="0">
            <a:noAutofit/>
          </a:bodyPr>
          <a:lstStyle>
            <a:lvl1pPr marL="0" indent="0">
              <a:buNone/>
              <a:defRPr sz="2400"/>
            </a:lvl1pPr>
          </a:lstStyle>
          <a:p>
            <a:pPr lvl="0" rtl="0"/>
            <a:r>
              <a:rPr lang="nl-NL" spc="300" noProof="0">
                <a:solidFill>
                  <a:schemeClr val="tx1"/>
                </a:solidFill>
              </a:rPr>
              <a:t>Klik om de tekststijlen van het model te bewerken</a:t>
            </a:r>
          </a:p>
        </p:txBody>
      </p:sp>
      <p:sp>
        <p:nvSpPr>
          <p:cNvPr id="14" name="Tijdelijke aanduiding voor inhoud 6">
            <a:extLst>
              <a:ext uri="{FF2B5EF4-FFF2-40B4-BE49-F238E27FC236}">
                <a16:creationId xmlns:a16="http://schemas.microsoft.com/office/drawing/2014/main" id="{438D6EEA-A0DB-4B5F-8F41-A9C1F2C094C0}"/>
              </a:ext>
            </a:extLst>
          </p:cNvPr>
          <p:cNvSpPr>
            <a:spLocks noGrp="1"/>
          </p:cNvSpPr>
          <p:nvPr>
            <p:ph sz="quarter" idx="4" hasCustomPrompt="1"/>
          </p:nvPr>
        </p:nvSpPr>
        <p:spPr>
          <a:xfrm>
            <a:off x="6565107" y="4531139"/>
            <a:ext cx="5183188" cy="2039144"/>
          </a:xfrm>
        </p:spPr>
        <p:txBody>
          <a:bodyPr rtlCol="0">
            <a:noAutofit/>
          </a:bodyPr>
          <a:lstStyle/>
          <a:p>
            <a:pPr lvl="0" rtl="0">
              <a:lnSpc>
                <a:spcPct val="100000"/>
              </a:lnSpc>
              <a:buFont typeface="Wingdings" panose="05000000000000000000" pitchFamily="2" charset="2"/>
              <a:buChar char="§"/>
            </a:pPr>
            <a:r>
              <a:rPr lang="nl-NL" sz="1400" noProof="0">
                <a:solidFill>
                  <a:schemeClr val="tx1"/>
                </a:solidFill>
              </a:rPr>
              <a:t>Klik om de tekststijlen van het model te bewerken</a:t>
            </a:r>
          </a:p>
        </p:txBody>
      </p:sp>
      <p:sp>
        <p:nvSpPr>
          <p:cNvPr id="20" name="Tijdelijke aanduiding voor dianummer 5">
            <a:extLst>
              <a:ext uri="{FF2B5EF4-FFF2-40B4-BE49-F238E27FC236}">
                <a16:creationId xmlns:a16="http://schemas.microsoft.com/office/drawing/2014/main" id="{A4909F59-7529-454A-A1EF-3CC1EADEFC1F}"/>
              </a:ext>
            </a:extLst>
          </p:cNvPr>
          <p:cNvSpPr>
            <a:spLocks noGrp="1"/>
          </p:cNvSpPr>
          <p:nvPr>
            <p:ph type="sldNum" sz="quarter" idx="12"/>
          </p:nvPr>
        </p:nvSpPr>
        <p:spPr>
          <a:xfrm>
            <a:off x="11549269" y="6468303"/>
            <a:ext cx="443948" cy="365125"/>
          </a:xfrm>
        </p:spPr>
        <p:txBody>
          <a:bodyPr rtlCol="0">
            <a:noAutofit/>
          </a:bodyPr>
          <a:lstStyle/>
          <a:p>
            <a:pPr rtl="0"/>
            <a:fld id="{8C2E478F-E849-4A8C-AF1F-CBCC78A7CBFA}" type="slidenum">
              <a:rPr lang="nl-NL" noProof="0" smtClean="0"/>
              <a:t>‹nr.›</a:t>
            </a:fld>
            <a:endParaRPr lang="nl-NL" noProof="0"/>
          </a:p>
        </p:txBody>
      </p:sp>
    </p:spTree>
    <p:extLst>
      <p:ext uri="{BB962C8B-B14F-4D97-AF65-F5344CB8AC3E}">
        <p14:creationId xmlns:p14="http://schemas.microsoft.com/office/powerpoint/2010/main" val="1270834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Kolom">
    <p:spTree>
      <p:nvGrpSpPr>
        <p:cNvPr id="1" name=""/>
        <p:cNvGrpSpPr/>
        <p:nvPr/>
      </p:nvGrpSpPr>
      <p:grpSpPr>
        <a:xfrm>
          <a:off x="0" y="0"/>
          <a:ext cx="0" cy="0"/>
          <a:chOff x="0" y="0"/>
          <a:chExt cx="0" cy="0"/>
        </a:xfrm>
      </p:grpSpPr>
      <p:sp>
        <p:nvSpPr>
          <p:cNvPr id="22" name="Titel 2">
            <a:extLst>
              <a:ext uri="{FF2B5EF4-FFF2-40B4-BE49-F238E27FC236}">
                <a16:creationId xmlns:a16="http://schemas.microsoft.com/office/drawing/2014/main" id="{6186F91B-547E-43BC-9BCE-04619DAAFEC2}"/>
              </a:ext>
            </a:extLst>
          </p:cNvPr>
          <p:cNvSpPr>
            <a:spLocks noGrp="1"/>
          </p:cNvSpPr>
          <p:nvPr>
            <p:ph type="title" hasCustomPrompt="1"/>
          </p:nvPr>
        </p:nvSpPr>
        <p:spPr>
          <a:xfrm>
            <a:off x="594519" y="1"/>
            <a:ext cx="11002962" cy="1623218"/>
          </a:xfrm>
        </p:spPr>
        <p:txBody>
          <a:bodyPr rtlCol="0" anchor="ctr">
            <a:noAutofit/>
          </a:bodyPr>
          <a:lstStyle/>
          <a:p>
            <a:pPr algn="ctr" rtl="0"/>
            <a:r>
              <a:rPr lang="nl-NL" sz="4800" noProof="0"/>
              <a:t>Klik om de titelstijl van het model te bewerken</a:t>
            </a:r>
          </a:p>
        </p:txBody>
      </p:sp>
      <p:sp>
        <p:nvSpPr>
          <p:cNvPr id="28" name="Tijdelijke aanduiding voor tekst 27">
            <a:extLst>
              <a:ext uri="{FF2B5EF4-FFF2-40B4-BE49-F238E27FC236}">
                <a16:creationId xmlns:a16="http://schemas.microsoft.com/office/drawing/2014/main" id="{D635DFA1-45D2-4EFE-8BB2-BE966346691E}"/>
              </a:ext>
            </a:extLst>
          </p:cNvPr>
          <p:cNvSpPr>
            <a:spLocks noGrp="1"/>
          </p:cNvSpPr>
          <p:nvPr>
            <p:ph type="body" sz="quarter" idx="13" hasCustomPrompt="1"/>
          </p:nvPr>
        </p:nvSpPr>
        <p:spPr>
          <a:xfrm>
            <a:off x="960121" y="3669506"/>
            <a:ext cx="3108326" cy="2566988"/>
          </a:xfrm>
        </p:spPr>
        <p:txBody>
          <a:bodyPr rtlCol="0">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rtl="0"/>
            <a:r>
              <a:rPr lang="nl-NL" noProof="0" dirty="0"/>
              <a:t>KLIK OM DE TEKSTSTIJLEN VAN HET MODEL TE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24" name="Tijdelijke aanduiding voor afbeelding 23">
            <a:extLst>
              <a:ext uri="{FF2B5EF4-FFF2-40B4-BE49-F238E27FC236}">
                <a16:creationId xmlns:a16="http://schemas.microsoft.com/office/drawing/2014/main" id="{2F2918FE-A84E-4303-AEF3-4FD66CDD733E}"/>
              </a:ext>
            </a:extLst>
          </p:cNvPr>
          <p:cNvSpPr>
            <a:spLocks noGrp="1"/>
          </p:cNvSpPr>
          <p:nvPr>
            <p:ph type="pic" sz="quarter" idx="10" hasCustomPrompt="1"/>
          </p:nvPr>
        </p:nvSpPr>
        <p:spPr>
          <a:xfrm>
            <a:off x="960438" y="1624013"/>
            <a:ext cx="3108325" cy="1892300"/>
          </a:xfrm>
        </p:spPr>
        <p:txBody>
          <a:bodyPr rtlCol="0">
            <a:noAutofit/>
          </a:bodyPr>
          <a:lstStyle/>
          <a:p>
            <a:pPr rtl="0"/>
            <a:r>
              <a:rPr lang="nl-NL" noProof="0"/>
              <a:t>Klik op pictogram om afbeelding toe te voegen</a:t>
            </a:r>
          </a:p>
        </p:txBody>
      </p:sp>
      <p:sp>
        <p:nvSpPr>
          <p:cNvPr id="25" name="Tijdelijke aanduiding voor afbeelding 23">
            <a:extLst>
              <a:ext uri="{FF2B5EF4-FFF2-40B4-BE49-F238E27FC236}">
                <a16:creationId xmlns:a16="http://schemas.microsoft.com/office/drawing/2014/main" id="{E2401025-9BC9-4BDD-97DA-CA763CF846BB}"/>
              </a:ext>
            </a:extLst>
          </p:cNvPr>
          <p:cNvSpPr>
            <a:spLocks noGrp="1"/>
          </p:cNvSpPr>
          <p:nvPr>
            <p:ph type="pic" sz="quarter" idx="11" hasCustomPrompt="1"/>
          </p:nvPr>
        </p:nvSpPr>
        <p:spPr>
          <a:xfrm>
            <a:off x="4542155" y="1623219"/>
            <a:ext cx="3108325" cy="1892300"/>
          </a:xfrm>
        </p:spPr>
        <p:txBody>
          <a:bodyPr rtlCol="0">
            <a:noAutofit/>
          </a:bodyPr>
          <a:lstStyle/>
          <a:p>
            <a:pPr rtl="0"/>
            <a:r>
              <a:rPr lang="nl-NL" noProof="0"/>
              <a:t>Klik op pictogram om afbeelding toe te voegen</a:t>
            </a:r>
          </a:p>
        </p:txBody>
      </p:sp>
      <p:sp>
        <p:nvSpPr>
          <p:cNvPr id="26" name="Tijdelijke aanduiding voor afbeelding 23">
            <a:extLst>
              <a:ext uri="{FF2B5EF4-FFF2-40B4-BE49-F238E27FC236}">
                <a16:creationId xmlns:a16="http://schemas.microsoft.com/office/drawing/2014/main" id="{B7C4AAB6-897A-4ABD-AD50-2D86B197E914}"/>
              </a:ext>
            </a:extLst>
          </p:cNvPr>
          <p:cNvSpPr>
            <a:spLocks noGrp="1"/>
          </p:cNvSpPr>
          <p:nvPr>
            <p:ph type="pic" sz="quarter" idx="12" hasCustomPrompt="1"/>
          </p:nvPr>
        </p:nvSpPr>
        <p:spPr>
          <a:xfrm>
            <a:off x="8122920" y="1623219"/>
            <a:ext cx="3108325" cy="1892300"/>
          </a:xfrm>
        </p:spPr>
        <p:txBody>
          <a:bodyPr rtlCol="0">
            <a:noAutofit/>
          </a:bodyPr>
          <a:lstStyle/>
          <a:p>
            <a:pPr rtl="0"/>
            <a:r>
              <a:rPr lang="nl-NL" noProof="0"/>
              <a:t>Klik op pictogram om afbeelding toe te voegen</a:t>
            </a:r>
          </a:p>
        </p:txBody>
      </p:sp>
      <p:sp>
        <p:nvSpPr>
          <p:cNvPr id="29" name="Tijdelijke aanduiding voor tekst 27">
            <a:extLst>
              <a:ext uri="{FF2B5EF4-FFF2-40B4-BE49-F238E27FC236}">
                <a16:creationId xmlns:a16="http://schemas.microsoft.com/office/drawing/2014/main" id="{790D65EC-6EB4-4594-91E9-5C3DE7C3BA89}"/>
              </a:ext>
            </a:extLst>
          </p:cNvPr>
          <p:cNvSpPr>
            <a:spLocks noGrp="1"/>
          </p:cNvSpPr>
          <p:nvPr>
            <p:ph type="body" sz="quarter" idx="14" hasCustomPrompt="1"/>
          </p:nvPr>
        </p:nvSpPr>
        <p:spPr>
          <a:xfrm>
            <a:off x="4541837" y="3681412"/>
            <a:ext cx="3108326" cy="2566988"/>
          </a:xfrm>
        </p:spPr>
        <p:txBody>
          <a:bodyPr rtlCol="0">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30" name="Tijdelijke aanduiding voor tekst 27">
            <a:extLst>
              <a:ext uri="{FF2B5EF4-FFF2-40B4-BE49-F238E27FC236}">
                <a16:creationId xmlns:a16="http://schemas.microsoft.com/office/drawing/2014/main" id="{611CF730-D055-47C2-A626-299F429D41B2}"/>
              </a:ext>
            </a:extLst>
          </p:cNvPr>
          <p:cNvSpPr>
            <a:spLocks noGrp="1"/>
          </p:cNvSpPr>
          <p:nvPr>
            <p:ph type="body" sz="quarter" idx="15" hasCustomPrompt="1"/>
          </p:nvPr>
        </p:nvSpPr>
        <p:spPr>
          <a:xfrm>
            <a:off x="8122919" y="3681412"/>
            <a:ext cx="3108326" cy="2566988"/>
          </a:xfrm>
        </p:spPr>
        <p:txBody>
          <a:bodyPr rtlCol="0">
            <a:noAutofit/>
          </a:bodyPr>
          <a:lstStyle>
            <a:lvl1pPr marL="0" indent="0">
              <a:buFont typeface="Wingdings" panose="05000000000000000000" pitchFamily="2" charset="2"/>
              <a:buNone/>
              <a:defRPr sz="2400" spc="300"/>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31" name="Tijdelijke aanduiding voor dianummer 5">
            <a:extLst>
              <a:ext uri="{FF2B5EF4-FFF2-40B4-BE49-F238E27FC236}">
                <a16:creationId xmlns:a16="http://schemas.microsoft.com/office/drawing/2014/main" id="{F09E06A6-BFDD-42BD-BA69-2CD3BEF0F73D}"/>
              </a:ext>
            </a:extLst>
          </p:cNvPr>
          <p:cNvSpPr>
            <a:spLocks noGrp="1"/>
          </p:cNvSpPr>
          <p:nvPr>
            <p:ph type="sldNum" sz="quarter" idx="16"/>
          </p:nvPr>
        </p:nvSpPr>
        <p:spPr>
          <a:xfrm>
            <a:off x="11549269" y="6468303"/>
            <a:ext cx="443948" cy="365125"/>
          </a:xfrm>
        </p:spPr>
        <p:txBody>
          <a:bodyPr rtlCol="0">
            <a:noAutofit/>
          </a:bodyPr>
          <a:lstStyle/>
          <a:p>
            <a:pPr rtl="0"/>
            <a:fld id="{8C2E478F-E849-4A8C-AF1F-CBCC78A7CBFA}" type="slidenum">
              <a:rPr lang="nl-NL" noProof="0" smtClean="0"/>
              <a:t>‹nr.›</a:t>
            </a:fld>
            <a:endParaRPr lang="nl-NL" noProof="0"/>
          </a:p>
        </p:txBody>
      </p:sp>
    </p:spTree>
    <p:extLst>
      <p:ext uri="{BB962C8B-B14F-4D97-AF65-F5344CB8AC3E}">
        <p14:creationId xmlns:p14="http://schemas.microsoft.com/office/powerpoint/2010/main" val="414559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theme" Target="../theme/theme3.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image" Target="../media/image3.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4.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voettekst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nl-NL" noProof="0"/>
              <a:t>Een voettekst toevoegen</a:t>
            </a:r>
          </a:p>
        </p:txBody>
      </p:sp>
      <p:sp>
        <p:nvSpPr>
          <p:cNvPr id="6" name="Tijdelijke aanduiding voor dianummer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nl-NL" noProof="0" smtClean="0"/>
              <a:t>‹nr.›</a:t>
            </a:fld>
            <a:endParaRPr lang="nl-NL" noProof="0"/>
          </a:p>
        </p:txBody>
      </p:sp>
    </p:spTree>
    <p:extLst>
      <p:ext uri="{BB962C8B-B14F-4D97-AF65-F5344CB8AC3E}">
        <p14:creationId xmlns:p14="http://schemas.microsoft.com/office/powerpoint/2010/main" val="69282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86" r:id="rId3"/>
    <p:sldLayoutId id="2147483651" r:id="rId4"/>
    <p:sldLayoutId id="2147483685" r:id="rId5"/>
    <p:sldLayoutId id="2147483677" r:id="rId6"/>
    <p:sldLayoutId id="2147483687" r:id="rId7"/>
    <p:sldLayoutId id="2147483679" r:id="rId8"/>
    <p:sldLayoutId id="2147483653" r:id="rId9"/>
    <p:sldLayoutId id="2147483678" r:id="rId10"/>
    <p:sldLayoutId id="2147483680" r:id="rId11"/>
    <p:sldLayoutId id="2147483690" r:id="rId12"/>
    <p:sldLayoutId id="2147483691" r:id="rId13"/>
    <p:sldLayoutId id="2147483701" r:id="rId14"/>
    <p:sldLayoutId id="2147483702" r:id="rId15"/>
    <p:sldLayoutId id="2147483704" r:id="rId16"/>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90984" y="243048"/>
            <a:ext cx="1949533" cy="416973"/>
          </a:xfrm>
          <a:prstGeom prst="rect">
            <a:avLst/>
          </a:prstGeom>
        </p:spPr>
      </p:pic>
      <p:sp>
        <p:nvSpPr>
          <p:cNvPr id="7" name="TextBox 7"/>
          <p:cNvSpPr txBox="1"/>
          <p:nvPr userDrawn="1"/>
        </p:nvSpPr>
        <p:spPr>
          <a:xfrm>
            <a:off x="7967141" y="288190"/>
            <a:ext cx="2079977" cy="315487"/>
          </a:xfrm>
          <a:prstGeom prst="rect">
            <a:avLst/>
          </a:prstGeom>
          <a:noFill/>
        </p:spPr>
        <p:txBody>
          <a:bodyPr wrap="square" lIns="121899" tIns="60949" rIns="121899" bIns="60949" rtlCol="0">
            <a:spAutoFit/>
          </a:bodyPr>
          <a:lstStyle/>
          <a:p>
            <a:pPr algn="r"/>
            <a:r>
              <a:rPr lang="en-US" sz="1200">
                <a:solidFill>
                  <a:srgbClr val="B7C81B"/>
                </a:solidFill>
                <a:latin typeface="Segoe UI"/>
                <a:cs typeface="Segoe UI"/>
              </a:rPr>
              <a:t>Van strategie tot</a:t>
            </a:r>
            <a:r>
              <a:rPr lang="en-US" sz="1200" baseline="0">
                <a:solidFill>
                  <a:srgbClr val="B7C81B"/>
                </a:solidFill>
                <a:latin typeface="Segoe UI"/>
                <a:cs typeface="Segoe UI"/>
              </a:rPr>
              <a:t> productie</a:t>
            </a:r>
            <a:endParaRPr lang="en-US" sz="1200">
              <a:solidFill>
                <a:srgbClr val="B7C81B"/>
              </a:solidFill>
              <a:latin typeface="Segoe UI"/>
              <a:cs typeface="Segoe UI"/>
            </a:endParaRPr>
          </a:p>
        </p:txBody>
      </p:sp>
      <p:sp>
        <p:nvSpPr>
          <p:cNvPr id="4" name="Rechthoek 3"/>
          <p:cNvSpPr/>
          <p:nvPr userDrawn="1"/>
        </p:nvSpPr>
        <p:spPr>
          <a:xfrm>
            <a:off x="7875374" y="156520"/>
            <a:ext cx="4201297" cy="650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2088081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ctr" defTabSz="457119" rtl="0" eaLnBrk="1" latinLnBrk="0" hangingPunct="1">
        <a:spcBef>
          <a:spcPct val="0"/>
        </a:spcBef>
        <a:buNone/>
        <a:defRPr sz="4400" kern="1200">
          <a:solidFill>
            <a:schemeClr val="tx1"/>
          </a:solidFill>
          <a:latin typeface="+mj-lt"/>
          <a:ea typeface="+mj-ea"/>
          <a:cs typeface="+mj-cs"/>
        </a:defRPr>
      </a:lvl1pPr>
    </p:titleStyle>
    <p:bodyStyle>
      <a:lvl1pPr marL="342840" indent="-342840" algn="l" defTabSz="457119" rtl="0" eaLnBrk="1" latinLnBrk="0" hangingPunct="1">
        <a:spcBef>
          <a:spcPct val="20000"/>
        </a:spcBef>
        <a:buFont typeface="Arial"/>
        <a:buChar char="•"/>
        <a:defRPr sz="3200" kern="1200">
          <a:solidFill>
            <a:schemeClr val="tx1"/>
          </a:solidFill>
          <a:latin typeface="+mn-lt"/>
          <a:ea typeface="+mn-ea"/>
          <a:cs typeface="+mn-cs"/>
        </a:defRPr>
      </a:lvl1pPr>
      <a:lvl2pPr marL="742819" indent="-285699" algn="l" defTabSz="457119" rtl="0" eaLnBrk="1" latinLnBrk="0" hangingPunct="1">
        <a:spcBef>
          <a:spcPct val="20000"/>
        </a:spcBef>
        <a:buFont typeface="Arial"/>
        <a:buChar char="–"/>
        <a:defRPr sz="2800" kern="1200">
          <a:solidFill>
            <a:schemeClr val="tx1"/>
          </a:solidFill>
          <a:latin typeface="+mn-lt"/>
          <a:ea typeface="+mn-ea"/>
          <a:cs typeface="+mn-cs"/>
        </a:defRPr>
      </a:lvl2pPr>
      <a:lvl3pPr marL="1142798" indent="-228559" algn="l" defTabSz="457119" rtl="0" eaLnBrk="1" latinLnBrk="0" hangingPunct="1">
        <a:spcBef>
          <a:spcPct val="20000"/>
        </a:spcBef>
        <a:buFont typeface="Arial"/>
        <a:buChar char="•"/>
        <a:defRPr sz="2400" kern="1200">
          <a:solidFill>
            <a:schemeClr val="tx1"/>
          </a:solidFill>
          <a:latin typeface="+mn-lt"/>
          <a:ea typeface="+mn-ea"/>
          <a:cs typeface="+mn-cs"/>
        </a:defRPr>
      </a:lvl3pPr>
      <a:lvl4pPr marL="1599917" indent="-228559" algn="l" defTabSz="457119" rtl="0" eaLnBrk="1" latinLnBrk="0" hangingPunct="1">
        <a:spcBef>
          <a:spcPct val="20000"/>
        </a:spcBef>
        <a:buFont typeface="Arial"/>
        <a:buChar char="–"/>
        <a:defRPr sz="2000" kern="1200">
          <a:solidFill>
            <a:schemeClr val="tx1"/>
          </a:solidFill>
          <a:latin typeface="+mn-lt"/>
          <a:ea typeface="+mn-ea"/>
          <a:cs typeface="+mn-cs"/>
        </a:defRPr>
      </a:lvl4pPr>
      <a:lvl5pPr marL="2057036" indent="-228559" algn="l" defTabSz="457119" rtl="0" eaLnBrk="1" latinLnBrk="0" hangingPunct="1">
        <a:spcBef>
          <a:spcPct val="20000"/>
        </a:spcBef>
        <a:buFont typeface="Arial"/>
        <a:buChar char="»"/>
        <a:defRPr sz="2000" kern="1200">
          <a:solidFill>
            <a:schemeClr val="tx1"/>
          </a:solidFill>
          <a:latin typeface="+mn-lt"/>
          <a:ea typeface="+mn-ea"/>
          <a:cs typeface="+mn-cs"/>
        </a:defRPr>
      </a:lvl5pPr>
      <a:lvl6pPr marL="2514155" indent="-228559" algn="l" defTabSz="457119" rtl="0" eaLnBrk="1" latinLnBrk="0" hangingPunct="1">
        <a:spcBef>
          <a:spcPct val="20000"/>
        </a:spcBef>
        <a:buFont typeface="Arial"/>
        <a:buChar char="•"/>
        <a:defRPr sz="2000" kern="1200">
          <a:solidFill>
            <a:schemeClr val="tx1"/>
          </a:solidFill>
          <a:latin typeface="+mn-lt"/>
          <a:ea typeface="+mn-ea"/>
          <a:cs typeface="+mn-cs"/>
        </a:defRPr>
      </a:lvl6pPr>
      <a:lvl7pPr marL="2971275" indent="-228559" algn="l" defTabSz="457119" rtl="0" eaLnBrk="1" latinLnBrk="0" hangingPunct="1">
        <a:spcBef>
          <a:spcPct val="20000"/>
        </a:spcBef>
        <a:buFont typeface="Arial"/>
        <a:buChar char="•"/>
        <a:defRPr sz="2000" kern="1200">
          <a:solidFill>
            <a:schemeClr val="tx1"/>
          </a:solidFill>
          <a:latin typeface="+mn-lt"/>
          <a:ea typeface="+mn-ea"/>
          <a:cs typeface="+mn-cs"/>
        </a:defRPr>
      </a:lvl7pPr>
      <a:lvl8pPr marL="3428394" indent="-228559" algn="l" defTabSz="457119" rtl="0" eaLnBrk="1" latinLnBrk="0" hangingPunct="1">
        <a:spcBef>
          <a:spcPct val="20000"/>
        </a:spcBef>
        <a:buFont typeface="Arial"/>
        <a:buChar char="•"/>
        <a:defRPr sz="2000" kern="1200">
          <a:solidFill>
            <a:schemeClr val="tx1"/>
          </a:solidFill>
          <a:latin typeface="+mn-lt"/>
          <a:ea typeface="+mn-ea"/>
          <a:cs typeface="+mn-cs"/>
        </a:defRPr>
      </a:lvl8pPr>
      <a:lvl9pPr marL="3885512" indent="-228559" algn="l" defTabSz="45711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19" rtl="0" eaLnBrk="1" latinLnBrk="0" hangingPunct="1">
        <a:defRPr sz="1800" kern="1200">
          <a:solidFill>
            <a:schemeClr val="tx1"/>
          </a:solidFill>
          <a:latin typeface="+mn-lt"/>
          <a:ea typeface="+mn-ea"/>
          <a:cs typeface="+mn-cs"/>
        </a:defRPr>
      </a:lvl1pPr>
      <a:lvl2pPr marL="457119" algn="l" defTabSz="457119" rtl="0" eaLnBrk="1" latinLnBrk="0" hangingPunct="1">
        <a:defRPr sz="1800" kern="1200">
          <a:solidFill>
            <a:schemeClr val="tx1"/>
          </a:solidFill>
          <a:latin typeface="+mn-lt"/>
          <a:ea typeface="+mn-ea"/>
          <a:cs typeface="+mn-cs"/>
        </a:defRPr>
      </a:lvl2pPr>
      <a:lvl3pPr marL="914239" algn="l" defTabSz="457119" rtl="0" eaLnBrk="1" latinLnBrk="0" hangingPunct="1">
        <a:defRPr sz="1800" kern="1200">
          <a:solidFill>
            <a:schemeClr val="tx1"/>
          </a:solidFill>
          <a:latin typeface="+mn-lt"/>
          <a:ea typeface="+mn-ea"/>
          <a:cs typeface="+mn-cs"/>
        </a:defRPr>
      </a:lvl3pPr>
      <a:lvl4pPr marL="1371358" algn="l" defTabSz="457119" rtl="0" eaLnBrk="1" latinLnBrk="0" hangingPunct="1">
        <a:defRPr sz="1800" kern="1200">
          <a:solidFill>
            <a:schemeClr val="tx1"/>
          </a:solidFill>
          <a:latin typeface="+mn-lt"/>
          <a:ea typeface="+mn-ea"/>
          <a:cs typeface="+mn-cs"/>
        </a:defRPr>
      </a:lvl4pPr>
      <a:lvl5pPr marL="1828477" algn="l" defTabSz="457119" rtl="0" eaLnBrk="1" latinLnBrk="0" hangingPunct="1">
        <a:defRPr sz="1800" kern="1200">
          <a:solidFill>
            <a:schemeClr val="tx1"/>
          </a:solidFill>
          <a:latin typeface="+mn-lt"/>
          <a:ea typeface="+mn-ea"/>
          <a:cs typeface="+mn-cs"/>
        </a:defRPr>
      </a:lvl5pPr>
      <a:lvl6pPr marL="2285596" algn="l" defTabSz="457119" rtl="0" eaLnBrk="1" latinLnBrk="0" hangingPunct="1">
        <a:defRPr sz="1800" kern="1200">
          <a:solidFill>
            <a:schemeClr val="tx1"/>
          </a:solidFill>
          <a:latin typeface="+mn-lt"/>
          <a:ea typeface="+mn-ea"/>
          <a:cs typeface="+mn-cs"/>
        </a:defRPr>
      </a:lvl6pPr>
      <a:lvl7pPr marL="2742716" algn="l" defTabSz="457119" rtl="0" eaLnBrk="1" latinLnBrk="0" hangingPunct="1">
        <a:defRPr sz="1800" kern="1200">
          <a:solidFill>
            <a:schemeClr val="tx1"/>
          </a:solidFill>
          <a:latin typeface="+mn-lt"/>
          <a:ea typeface="+mn-ea"/>
          <a:cs typeface="+mn-cs"/>
        </a:defRPr>
      </a:lvl7pPr>
      <a:lvl8pPr marL="3199834" algn="l" defTabSz="457119" rtl="0" eaLnBrk="1" latinLnBrk="0" hangingPunct="1">
        <a:defRPr sz="1800" kern="1200">
          <a:solidFill>
            <a:schemeClr val="tx1"/>
          </a:solidFill>
          <a:latin typeface="+mn-lt"/>
          <a:ea typeface="+mn-ea"/>
          <a:cs typeface="+mn-cs"/>
        </a:defRPr>
      </a:lvl8pPr>
      <a:lvl9pPr marL="3656954" algn="l" defTabSz="45711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305F96C-D634-4A69-95EC-3D002BD68752}"/>
              </a:ext>
            </a:extLst>
          </p:cNvPr>
          <p:cNvSpPr>
            <a:spLocks noGrp="1"/>
          </p:cNvSpPr>
          <p:nvPr>
            <p:ph type="title"/>
          </p:nvPr>
        </p:nvSpPr>
        <p:spPr>
          <a:xfrm>
            <a:off x="594519" y="365125"/>
            <a:ext cx="11002962" cy="823913"/>
          </a:xfrm>
          <a:prstGeom prst="rect">
            <a:avLst/>
          </a:prstGeom>
        </p:spPr>
        <p:txBody>
          <a:bodyPr vert="horz" lIns="91440" tIns="45720" rIns="91440" bIns="45720" rtlCol="0" anchor="ctr">
            <a:no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37757E98-D0FB-43E3-98BC-711F6A2F5372}"/>
              </a:ext>
            </a:extLst>
          </p:cNvPr>
          <p:cNvSpPr>
            <a:spLocks noGrp="1"/>
          </p:cNvSpPr>
          <p:nvPr>
            <p:ph type="body" idx="1"/>
          </p:nvPr>
        </p:nvSpPr>
        <p:spPr>
          <a:xfrm>
            <a:off x="594519" y="1365813"/>
            <a:ext cx="10989920" cy="4811150"/>
          </a:xfrm>
          <a:prstGeom prst="rect">
            <a:avLst/>
          </a:prstGeom>
        </p:spPr>
        <p:txBody>
          <a:bodyPr vert="horz" lIns="91440" tIns="45720" rIns="91440" bIns="45720" rtlCol="0">
            <a:no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voettekst 4">
            <a:extLst>
              <a:ext uri="{FF2B5EF4-FFF2-40B4-BE49-F238E27FC236}">
                <a16:creationId xmlns:a16="http://schemas.microsoft.com/office/drawing/2014/main" id="{BFA65B72-2E86-4BA3-94F2-3ADFA40B7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nl-NL" noProof="0"/>
              <a:t>Een voettekst toevoegen</a:t>
            </a:r>
          </a:p>
        </p:txBody>
      </p:sp>
      <p:sp>
        <p:nvSpPr>
          <p:cNvPr id="6" name="Tijdelijke aanduiding voor dianummer 5">
            <a:extLst>
              <a:ext uri="{FF2B5EF4-FFF2-40B4-BE49-F238E27FC236}">
                <a16:creationId xmlns:a16="http://schemas.microsoft.com/office/drawing/2014/main" id="{73C1F3FD-3DB9-46B7-85E1-E8B8878A4012}"/>
              </a:ext>
            </a:extLst>
          </p:cNvPr>
          <p:cNvSpPr>
            <a:spLocks noGrp="1"/>
          </p:cNvSpPr>
          <p:nvPr>
            <p:ph type="sldNum" sz="quarter" idx="4"/>
          </p:nvPr>
        </p:nvSpPr>
        <p:spPr>
          <a:xfrm>
            <a:off x="11549269" y="6468303"/>
            <a:ext cx="4439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8C2E478F-E849-4A8C-AF1F-CBCC78A7CBFA}" type="slidenum">
              <a:rPr lang="nl-NL" noProof="0" smtClean="0"/>
              <a:t>‹nr.›</a:t>
            </a:fld>
            <a:endParaRPr lang="nl-NL" noProof="0"/>
          </a:p>
        </p:txBody>
      </p:sp>
    </p:spTree>
    <p:extLst>
      <p:ext uri="{BB962C8B-B14F-4D97-AF65-F5344CB8AC3E}">
        <p14:creationId xmlns:p14="http://schemas.microsoft.com/office/powerpoint/2010/main" val="386239826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6" r:id="rId19"/>
    <p:sldLayoutId id="2147483727" r:id="rId20"/>
    <p:sldLayoutId id="2147483728" r:id="rId21"/>
    <p:sldLayoutId id="2147483729" r:id="rId22"/>
    <p:sldLayoutId id="2147483730" r:id="rId23"/>
  </p:sldLayoutIdLst>
  <p:hf hdr="0" ftr="0" dt="0"/>
  <p:txStyles>
    <p:title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990984" y="243048"/>
            <a:ext cx="1949533" cy="416973"/>
          </a:xfrm>
          <a:prstGeom prst="rect">
            <a:avLst/>
          </a:prstGeom>
        </p:spPr>
      </p:pic>
      <p:sp>
        <p:nvSpPr>
          <p:cNvPr id="7" name="TextBox 7"/>
          <p:cNvSpPr txBox="1"/>
          <p:nvPr userDrawn="1"/>
        </p:nvSpPr>
        <p:spPr>
          <a:xfrm>
            <a:off x="7967141" y="288190"/>
            <a:ext cx="2079977" cy="307754"/>
          </a:xfrm>
          <a:prstGeom prst="rect">
            <a:avLst/>
          </a:prstGeom>
          <a:noFill/>
        </p:spPr>
        <p:txBody>
          <a:bodyPr wrap="square" lIns="121899" tIns="60949" rIns="121899" bIns="60949" rtlCol="0">
            <a:spAutoFit/>
          </a:bodyPr>
          <a:lstStyle/>
          <a:p>
            <a:pPr algn="r"/>
            <a:r>
              <a:rPr lang="en-US" sz="1200">
                <a:solidFill>
                  <a:srgbClr val="B7C81B"/>
                </a:solidFill>
                <a:latin typeface="Segoe UI"/>
                <a:cs typeface="Segoe UI"/>
              </a:rPr>
              <a:t>Van strategie tot</a:t>
            </a:r>
            <a:r>
              <a:rPr lang="en-US" sz="1200" baseline="0">
                <a:solidFill>
                  <a:srgbClr val="B7C81B"/>
                </a:solidFill>
                <a:latin typeface="Segoe UI"/>
                <a:cs typeface="Segoe UI"/>
              </a:rPr>
              <a:t> productie</a:t>
            </a:r>
            <a:endParaRPr lang="en-US" sz="1200">
              <a:solidFill>
                <a:srgbClr val="B7C81B"/>
              </a:solidFill>
              <a:latin typeface="Segoe UI"/>
              <a:cs typeface="Segoe UI"/>
            </a:endParaRPr>
          </a:p>
        </p:txBody>
      </p:sp>
      <p:sp>
        <p:nvSpPr>
          <p:cNvPr id="4" name="Rechthoek 3"/>
          <p:cNvSpPr/>
          <p:nvPr userDrawn="1"/>
        </p:nvSpPr>
        <p:spPr>
          <a:xfrm>
            <a:off x="7875374" y="156520"/>
            <a:ext cx="4201297" cy="6507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286233659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Lst>
  <p:transition spd="med">
    <p:fade/>
  </p:transition>
  <p:txStyles>
    <p:titleStyle>
      <a:lvl1pPr algn="ctr" defTabSz="609477" rtl="0" eaLnBrk="1" latinLnBrk="0" hangingPunct="1">
        <a:spcBef>
          <a:spcPct val="0"/>
        </a:spcBef>
        <a:buNone/>
        <a:defRPr sz="5867" kern="1200">
          <a:solidFill>
            <a:schemeClr val="tx1"/>
          </a:solidFill>
          <a:latin typeface="+mj-lt"/>
          <a:ea typeface="+mj-ea"/>
          <a:cs typeface="+mj-cs"/>
        </a:defRPr>
      </a:lvl1pPr>
    </p:titleStyle>
    <p:bodyStyle>
      <a:lvl1pPr marL="457109" indent="-457109" algn="l" defTabSz="609477" rtl="0" eaLnBrk="1" latinLnBrk="0" hangingPunct="1">
        <a:spcBef>
          <a:spcPct val="20000"/>
        </a:spcBef>
        <a:buFont typeface="Arial"/>
        <a:buChar char="•"/>
        <a:defRPr sz="4267" kern="1200">
          <a:solidFill>
            <a:schemeClr val="tx1"/>
          </a:solidFill>
          <a:latin typeface="+mn-lt"/>
          <a:ea typeface="+mn-ea"/>
          <a:cs typeface="+mn-cs"/>
        </a:defRPr>
      </a:lvl1pPr>
      <a:lvl2pPr marL="990401" indent="-380922" algn="l" defTabSz="609477" rtl="0" eaLnBrk="1" latinLnBrk="0" hangingPunct="1">
        <a:spcBef>
          <a:spcPct val="20000"/>
        </a:spcBef>
        <a:buFont typeface="Arial"/>
        <a:buChar char="–"/>
        <a:defRPr sz="3733" kern="1200">
          <a:solidFill>
            <a:schemeClr val="tx1"/>
          </a:solidFill>
          <a:latin typeface="+mn-lt"/>
          <a:ea typeface="+mn-ea"/>
          <a:cs typeface="+mn-cs"/>
        </a:defRPr>
      </a:lvl2pPr>
      <a:lvl3pPr marL="1523693" indent="-304738" algn="l" defTabSz="609477" rtl="0" eaLnBrk="1" latinLnBrk="0" hangingPunct="1">
        <a:spcBef>
          <a:spcPct val="20000"/>
        </a:spcBef>
        <a:buFont typeface="Arial"/>
        <a:buChar char="•"/>
        <a:defRPr sz="3200" kern="1200">
          <a:solidFill>
            <a:schemeClr val="tx1"/>
          </a:solidFill>
          <a:latin typeface="+mn-lt"/>
          <a:ea typeface="+mn-ea"/>
          <a:cs typeface="+mn-cs"/>
        </a:defRPr>
      </a:lvl3pPr>
      <a:lvl4pPr marL="2133169" indent="-304738" algn="l" defTabSz="609477" rtl="0" eaLnBrk="1" latinLnBrk="0" hangingPunct="1">
        <a:spcBef>
          <a:spcPct val="20000"/>
        </a:spcBef>
        <a:buFont typeface="Arial"/>
        <a:buChar char="–"/>
        <a:defRPr sz="2667" kern="1200">
          <a:solidFill>
            <a:schemeClr val="tx1"/>
          </a:solidFill>
          <a:latin typeface="+mn-lt"/>
          <a:ea typeface="+mn-ea"/>
          <a:cs typeface="+mn-cs"/>
        </a:defRPr>
      </a:lvl4pPr>
      <a:lvl5pPr marL="2742646" indent="-304738" algn="l" defTabSz="609477" rtl="0" eaLnBrk="1" latinLnBrk="0" hangingPunct="1">
        <a:spcBef>
          <a:spcPct val="20000"/>
        </a:spcBef>
        <a:buFont typeface="Arial"/>
        <a:buChar char="»"/>
        <a:defRPr sz="2667" kern="1200">
          <a:solidFill>
            <a:schemeClr val="tx1"/>
          </a:solidFill>
          <a:latin typeface="+mn-lt"/>
          <a:ea typeface="+mn-ea"/>
          <a:cs typeface="+mn-cs"/>
        </a:defRPr>
      </a:lvl5pPr>
      <a:lvl6pPr marL="3352123" indent="-304738" algn="l" defTabSz="609477" rtl="0" eaLnBrk="1" latinLnBrk="0" hangingPunct="1">
        <a:spcBef>
          <a:spcPct val="20000"/>
        </a:spcBef>
        <a:buFont typeface="Arial"/>
        <a:buChar char="•"/>
        <a:defRPr sz="2667" kern="1200">
          <a:solidFill>
            <a:schemeClr val="tx1"/>
          </a:solidFill>
          <a:latin typeface="+mn-lt"/>
          <a:ea typeface="+mn-ea"/>
          <a:cs typeface="+mn-cs"/>
        </a:defRPr>
      </a:lvl6pPr>
      <a:lvl7pPr marL="3961601" indent="-304738" algn="l" defTabSz="609477" rtl="0" eaLnBrk="1" latinLnBrk="0" hangingPunct="1">
        <a:spcBef>
          <a:spcPct val="20000"/>
        </a:spcBef>
        <a:buFont typeface="Arial"/>
        <a:buChar char="•"/>
        <a:defRPr sz="2667" kern="1200">
          <a:solidFill>
            <a:schemeClr val="tx1"/>
          </a:solidFill>
          <a:latin typeface="+mn-lt"/>
          <a:ea typeface="+mn-ea"/>
          <a:cs typeface="+mn-cs"/>
        </a:defRPr>
      </a:lvl7pPr>
      <a:lvl8pPr marL="4571078" indent="-304738" algn="l" defTabSz="609477" rtl="0" eaLnBrk="1" latinLnBrk="0" hangingPunct="1">
        <a:spcBef>
          <a:spcPct val="20000"/>
        </a:spcBef>
        <a:buFont typeface="Arial"/>
        <a:buChar char="•"/>
        <a:defRPr sz="2667" kern="1200">
          <a:solidFill>
            <a:schemeClr val="tx1"/>
          </a:solidFill>
          <a:latin typeface="+mn-lt"/>
          <a:ea typeface="+mn-ea"/>
          <a:cs typeface="+mn-cs"/>
        </a:defRPr>
      </a:lvl8pPr>
      <a:lvl9pPr marL="5180553" indent="-304738" algn="l" defTabSz="609477"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6.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21.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8.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jpeg"/><Relationship Id="rId4" Type="http://schemas.openxmlformats.org/officeDocument/2006/relationships/image" Target="../media/image7.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5.tiff"/><Relationship Id="rId13" Type="http://schemas.openxmlformats.org/officeDocument/2006/relationships/image" Target="../media/image80.png"/><Relationship Id="rId18" Type="http://schemas.openxmlformats.org/officeDocument/2006/relationships/image" Target="../media/image85.tiff"/><Relationship Id="rId26" Type="http://schemas.openxmlformats.org/officeDocument/2006/relationships/image" Target="../media/image93.png"/><Relationship Id="rId3" Type="http://schemas.openxmlformats.org/officeDocument/2006/relationships/image" Target="../media/image6.png"/><Relationship Id="rId21" Type="http://schemas.openxmlformats.org/officeDocument/2006/relationships/image" Target="../media/image88.tiff"/><Relationship Id="rId7" Type="http://schemas.openxmlformats.org/officeDocument/2006/relationships/image" Target="../media/image74.tiff"/><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2" Type="http://schemas.openxmlformats.org/officeDocument/2006/relationships/notesSlide" Target="../notesSlides/notesSlide22.xml"/><Relationship Id="rId16" Type="http://schemas.openxmlformats.org/officeDocument/2006/relationships/image" Target="../media/image83.png"/><Relationship Id="rId20" Type="http://schemas.openxmlformats.org/officeDocument/2006/relationships/image" Target="../media/image87.tiff"/><Relationship Id="rId1" Type="http://schemas.openxmlformats.org/officeDocument/2006/relationships/slideLayout" Target="../slideLayouts/slideLayout1.xml"/><Relationship Id="rId6" Type="http://schemas.openxmlformats.org/officeDocument/2006/relationships/image" Target="../media/image73.tiff"/><Relationship Id="rId11" Type="http://schemas.openxmlformats.org/officeDocument/2006/relationships/image" Target="../media/image78.jpeg"/><Relationship Id="rId24" Type="http://schemas.openxmlformats.org/officeDocument/2006/relationships/image" Target="../media/image91.tiff"/><Relationship Id="rId5" Type="http://schemas.openxmlformats.org/officeDocument/2006/relationships/image" Target="../media/image8.png"/><Relationship Id="rId15" Type="http://schemas.openxmlformats.org/officeDocument/2006/relationships/image" Target="../media/image82.png"/><Relationship Id="rId23" Type="http://schemas.openxmlformats.org/officeDocument/2006/relationships/image" Target="../media/image90.tiff"/><Relationship Id="rId28" Type="http://schemas.openxmlformats.org/officeDocument/2006/relationships/image" Target="../media/image95.png"/><Relationship Id="rId10" Type="http://schemas.openxmlformats.org/officeDocument/2006/relationships/image" Target="../media/image77.png"/><Relationship Id="rId19" Type="http://schemas.openxmlformats.org/officeDocument/2006/relationships/image" Target="../media/image86.tiff"/><Relationship Id="rId4" Type="http://schemas.openxmlformats.org/officeDocument/2006/relationships/image" Target="../media/image7.png"/><Relationship Id="rId9" Type="http://schemas.openxmlformats.org/officeDocument/2006/relationships/image" Target="../media/image76.tiff"/><Relationship Id="rId14" Type="http://schemas.openxmlformats.org/officeDocument/2006/relationships/image" Target="../media/image81.png"/><Relationship Id="rId22" Type="http://schemas.openxmlformats.org/officeDocument/2006/relationships/image" Target="../media/image89.tiff"/><Relationship Id="rId27"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6.tiff"/><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6.png"/><Relationship Id="rId7"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8.tiff"/><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6.tif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6.png"/><Relationship Id="rId7"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8.png"/><Relationship Id="rId10" Type="http://schemas.openxmlformats.org/officeDocument/2006/relationships/image" Target="../media/image106.png"/><Relationship Id="rId4" Type="http://schemas.openxmlformats.org/officeDocument/2006/relationships/image" Target="../media/image7.png"/><Relationship Id="rId9"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png"/><Relationship Id="rId7"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8.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2.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3.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5.em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oleObject" Target="../embeddings/Microsoft_Excel_97_-_2004-werkblad.xls"/><Relationship Id="rId5" Type="http://schemas.openxmlformats.org/officeDocument/2006/relationships/image" Target="../media/image8.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8.jpe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mailto:Erik.dewit@visiativ.com"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20.jpg"/><Relationship Id="rId5" Type="http://schemas.openxmlformats.org/officeDocument/2006/relationships/image" Target="../media/image8.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1.jp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6EEAB56D-E3D3-242F-79BB-5B8F72B016D9}"/>
              </a:ext>
            </a:extLst>
          </p:cNvPr>
          <p:cNvPicPr>
            <a:picLocks noChangeAspect="1"/>
          </p:cNvPicPr>
          <p:nvPr/>
        </p:nvPicPr>
        <p:blipFill>
          <a:blip r:embed="rId3"/>
          <a:srcRect/>
          <a:stretch/>
        </p:blipFill>
        <p:spPr>
          <a:xfrm>
            <a:off x="10099982" y="387461"/>
            <a:ext cx="1501993" cy="263236"/>
          </a:xfrm>
          <a:prstGeom prst="rect">
            <a:avLst/>
          </a:prstGeom>
        </p:spPr>
      </p:pic>
      <p:pic>
        <p:nvPicPr>
          <p:cNvPr id="19" name="Afbeelding 18">
            <a:extLst>
              <a:ext uri="{FF2B5EF4-FFF2-40B4-BE49-F238E27FC236}">
                <a16:creationId xmlns:a16="http://schemas.microsoft.com/office/drawing/2014/main" id="{40F018A4-7A32-F07A-9B25-35816853B798}"/>
              </a:ext>
            </a:extLst>
          </p:cNvPr>
          <p:cNvPicPr>
            <a:picLocks noChangeAspect="1"/>
          </p:cNvPicPr>
          <p:nvPr/>
        </p:nvPicPr>
        <p:blipFill>
          <a:blip r:embed="rId4"/>
          <a:srcRect/>
          <a:stretch/>
        </p:blipFill>
        <p:spPr>
          <a:xfrm>
            <a:off x="489511" y="262579"/>
            <a:ext cx="2606825" cy="530731"/>
          </a:xfrm>
          <a:prstGeom prst="rect">
            <a:avLst/>
          </a:prstGeom>
        </p:spPr>
      </p:pic>
      <p:pic>
        <p:nvPicPr>
          <p:cNvPr id="4" name="Afbeelding 3" descr="Afbeelding met tekst, tafelgerei, bord, serviesgoed&#10;&#10;Automatisch gegenereerde beschrijving">
            <a:extLst>
              <a:ext uri="{FF2B5EF4-FFF2-40B4-BE49-F238E27FC236}">
                <a16:creationId xmlns:a16="http://schemas.microsoft.com/office/drawing/2014/main" id="{62A99794-C60F-E45D-FB14-2EA3AD22E55F}"/>
              </a:ext>
            </a:extLst>
          </p:cNvPr>
          <p:cNvPicPr>
            <a:picLocks noChangeAspect="1"/>
          </p:cNvPicPr>
          <p:nvPr/>
        </p:nvPicPr>
        <p:blipFill>
          <a:blip r:embed="rId5"/>
          <a:stretch>
            <a:fillRect/>
          </a:stretch>
        </p:blipFill>
        <p:spPr>
          <a:xfrm>
            <a:off x="2024008" y="2607456"/>
            <a:ext cx="8157681" cy="1632759"/>
          </a:xfrm>
          <a:prstGeom prst="rect">
            <a:avLst/>
          </a:prstGeom>
        </p:spPr>
      </p:pic>
    </p:spTree>
    <p:extLst>
      <p:ext uri="{BB962C8B-B14F-4D97-AF65-F5344CB8AC3E}">
        <p14:creationId xmlns:p14="http://schemas.microsoft.com/office/powerpoint/2010/main" val="3927832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EB60020-554A-879C-E8B8-6635AA9F1E5E}"/>
              </a:ext>
            </a:extLst>
          </p:cNvPr>
          <p:cNvSpPr>
            <a:spLocks noGrp="1"/>
          </p:cNvSpPr>
          <p:nvPr>
            <p:ph type="title"/>
          </p:nvPr>
        </p:nvSpPr>
        <p:spPr>
          <a:xfrm>
            <a:off x="489511" y="1240286"/>
            <a:ext cx="5035824" cy="530731"/>
          </a:xfrm>
        </p:spPr>
        <p:txBody>
          <a:bodyPr rtlCol="0" anchor="t"/>
          <a:lstStyle/>
          <a:p>
            <a:pPr algn="l" rtl="0">
              <a:lnSpc>
                <a:spcPct val="100000"/>
              </a:lnSpc>
            </a:pPr>
            <a:r>
              <a:rPr lang="nl-NL" sz="2800" b="1" cap="none" spc="0" dirty="0">
                <a:solidFill>
                  <a:srgbClr val="E63329"/>
                </a:solidFill>
                <a:latin typeface="Arial" panose="020B0604020202020204" pitchFamily="34" charset="0"/>
                <a:ea typeface="Verdana" panose="020B0604030504040204" pitchFamily="34" charset="0"/>
                <a:cs typeface="Arial" panose="020B0604020202020204" pitchFamily="34" charset="0"/>
              </a:rPr>
              <a:t>Vandaag</a:t>
            </a:r>
          </a:p>
        </p:txBody>
      </p:sp>
      <p:sp>
        <p:nvSpPr>
          <p:cNvPr id="4" name="Titel 1">
            <a:extLst>
              <a:ext uri="{FF2B5EF4-FFF2-40B4-BE49-F238E27FC236}">
                <a16:creationId xmlns:a16="http://schemas.microsoft.com/office/drawing/2014/main" id="{2BD6D550-7AD3-07D5-7FEC-9D899918090A}"/>
              </a:ext>
            </a:extLst>
          </p:cNvPr>
          <p:cNvSpPr txBox="1">
            <a:spLocks/>
          </p:cNvSpPr>
          <p:nvPr/>
        </p:nvSpPr>
        <p:spPr>
          <a:xfrm>
            <a:off x="496409" y="1729114"/>
            <a:ext cx="5037822" cy="2290545"/>
          </a:xfrm>
          <a:prstGeom prst="rect">
            <a:avLst/>
          </a:prstGeom>
        </p:spPr>
        <p:txBody>
          <a:bodyPr vert="horz" lIns="91440" tIns="45720" rIns="91440" bIns="45720" rtlCol="0" anchor="t">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4400" b="1" i="0" u="none" strike="noStrike" kern="1200" cap="all" spc="-150" normalizeH="0" baseline="0" noProof="0" dirty="0">
                <a:ln>
                  <a:noFill/>
                </a:ln>
                <a:solidFill>
                  <a:srgbClr val="0069B4"/>
                </a:solidFill>
                <a:effectLst/>
                <a:uLnTx/>
                <a:uFillTx/>
                <a:latin typeface="Arial Black" panose="020B0604020202020204" pitchFamily="34" charset="0"/>
                <a:ea typeface="Verdana" panose="020B0604030504040204" pitchFamily="34" charset="0"/>
                <a:cs typeface="Arial Black" panose="020B0604020202020204" pitchFamily="34" charset="0"/>
              </a:rPr>
              <a:t>Agenda</a:t>
            </a:r>
          </a:p>
        </p:txBody>
      </p:sp>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Rectangle 17">
            <a:extLst>
              <a:ext uri="{FF2B5EF4-FFF2-40B4-BE49-F238E27FC236}">
                <a16:creationId xmlns:a16="http://schemas.microsoft.com/office/drawing/2014/main" id="{CA617626-6B26-27CB-BD5A-039E3C2B2FEF}"/>
              </a:ext>
            </a:extLst>
          </p:cNvPr>
          <p:cNvSpPr/>
          <p:nvPr/>
        </p:nvSpPr>
        <p:spPr bwMode="auto">
          <a:xfrm>
            <a:off x="5334519" y="2097906"/>
            <a:ext cx="6258559" cy="738664"/>
          </a:xfrm>
          <a:prstGeom prst="rect">
            <a:avLst/>
          </a:prstGeom>
          <a:solidFill>
            <a:srgbClr val="7B7B7B"/>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 service client 4.0</a:t>
            </a:r>
          </a:p>
        </p:txBody>
      </p:sp>
      <p:sp>
        <p:nvSpPr>
          <p:cNvPr id="18" name="Rectangle 8">
            <a:extLst>
              <a:ext uri="{FF2B5EF4-FFF2-40B4-BE49-F238E27FC236}">
                <a16:creationId xmlns:a16="http://schemas.microsoft.com/office/drawing/2014/main" id="{5B2D868B-CA12-4D4C-FAC8-357FF837DA93}"/>
              </a:ext>
            </a:extLst>
          </p:cNvPr>
          <p:cNvSpPr/>
          <p:nvPr/>
        </p:nvSpPr>
        <p:spPr bwMode="auto">
          <a:xfrm>
            <a:off x="5343415" y="2097906"/>
            <a:ext cx="6258559"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Service challenges</a:t>
            </a:r>
          </a:p>
        </p:txBody>
      </p:sp>
      <p:sp>
        <p:nvSpPr>
          <p:cNvPr id="19" name="Rectangle 11">
            <a:extLst>
              <a:ext uri="{FF2B5EF4-FFF2-40B4-BE49-F238E27FC236}">
                <a16:creationId xmlns:a16="http://schemas.microsoft.com/office/drawing/2014/main" id="{B933E5DF-C81E-7E91-93C7-DEE38C85B464}"/>
              </a:ext>
            </a:extLst>
          </p:cNvPr>
          <p:cNvSpPr/>
          <p:nvPr/>
        </p:nvSpPr>
        <p:spPr bwMode="auto">
          <a:xfrm>
            <a:off x="4404560" y="4018119"/>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Onze</a:t>
            </a: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PLM </a:t>
            </a:r>
            <a:r>
              <a:rPr kumimoji="0" lang="en-US"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aanpak</a:t>
            </a:r>
            <a:endPar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 name="Rectangle 23">
            <a:extLst>
              <a:ext uri="{FF2B5EF4-FFF2-40B4-BE49-F238E27FC236}">
                <a16:creationId xmlns:a16="http://schemas.microsoft.com/office/drawing/2014/main" id="{7582133D-7F48-DB6F-9AD0-C930327FC6A0}"/>
              </a:ext>
            </a:extLst>
          </p:cNvPr>
          <p:cNvSpPr/>
          <p:nvPr/>
        </p:nvSpPr>
        <p:spPr bwMode="auto">
          <a:xfrm>
            <a:off x="4404560" y="5938333"/>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Waarom</a:t>
            </a:r>
            <a:r>
              <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Visiativ</a:t>
            </a:r>
            <a:endPar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1" name="Rectangle 10">
            <a:extLst>
              <a:ext uri="{FF2B5EF4-FFF2-40B4-BE49-F238E27FC236}">
                <a16:creationId xmlns:a16="http://schemas.microsoft.com/office/drawing/2014/main" id="{5DE94C77-EB17-3C61-BC02-DC49279F573B}"/>
              </a:ext>
            </a:extLst>
          </p:cNvPr>
          <p:cNvSpPr/>
          <p:nvPr/>
        </p:nvSpPr>
        <p:spPr bwMode="auto">
          <a:xfrm>
            <a:off x="4404560" y="4976879"/>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Lessons learned</a:t>
            </a:r>
          </a:p>
        </p:txBody>
      </p:sp>
      <p:sp>
        <p:nvSpPr>
          <p:cNvPr id="22" name="Rectangle 16">
            <a:extLst>
              <a:ext uri="{FF2B5EF4-FFF2-40B4-BE49-F238E27FC236}">
                <a16:creationId xmlns:a16="http://schemas.microsoft.com/office/drawing/2014/main" id="{96994FAD-6274-A19B-6298-48ACA8C58055}"/>
              </a:ext>
            </a:extLst>
          </p:cNvPr>
          <p:cNvSpPr/>
          <p:nvPr/>
        </p:nvSpPr>
        <p:spPr bwMode="auto">
          <a:xfrm>
            <a:off x="4404560" y="3058036"/>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Enkele</a:t>
            </a:r>
            <a:r>
              <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lang="fr-FR" sz="3200" spc="-51" dirty="0">
                <a:solidFill>
                  <a:prstClr val="white"/>
                </a:solidFill>
                <a:latin typeface="Segoe UI Light" panose="020B0502040204020203" pitchFamily="34" charset="0"/>
                <a:cs typeface="Segoe UI Light" panose="020B0502040204020203" pitchFamily="34" charset="0"/>
              </a:rPr>
              <a:t>van onze </a:t>
            </a:r>
            <a:r>
              <a:rPr lang="fr-FR" sz="3200" spc="-51" dirty="0" err="1">
                <a:solidFill>
                  <a:prstClr val="white"/>
                </a:solidFill>
                <a:latin typeface="Segoe UI Light" panose="020B0502040204020203" pitchFamily="34" charset="0"/>
                <a:cs typeface="Segoe UI Light" panose="020B0502040204020203" pitchFamily="34" charset="0"/>
              </a:rPr>
              <a:t>klanten</a:t>
            </a:r>
            <a:endPar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3" name="Rectangle 15">
            <a:extLst>
              <a:ext uri="{FF2B5EF4-FFF2-40B4-BE49-F238E27FC236}">
                <a16:creationId xmlns:a16="http://schemas.microsoft.com/office/drawing/2014/main" id="{78BC953D-A484-DB9B-F754-351A61D68B98}"/>
              </a:ext>
            </a:extLst>
          </p:cNvPr>
          <p:cNvSpPr/>
          <p:nvPr/>
        </p:nvSpPr>
        <p:spPr bwMode="auto">
          <a:xfrm>
            <a:off x="4404561" y="2096822"/>
            <a:ext cx="7188518" cy="738664"/>
          </a:xfrm>
          <a:prstGeom prst="rect">
            <a:avLst/>
          </a:prstGeom>
          <a:solidFill>
            <a:srgbClr val="E6533A"/>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defTabSz="914076" fontAlgn="base">
              <a:lnSpc>
                <a:spcPct val="90000"/>
              </a:lnSpc>
              <a:spcBef>
                <a:spcPct val="0"/>
              </a:spcBef>
              <a:spcAft>
                <a:spcPct val="0"/>
              </a:spcAft>
            </a:pPr>
            <a:r>
              <a:rPr lang="en-US" sz="3200" spc="-51">
                <a:solidFill>
                  <a:prstClr val="white"/>
                </a:solidFill>
                <a:latin typeface="Segoe UI Light" panose="020B0502040204020203" pitchFamily="34" charset="0"/>
                <a:cs typeface="Segoe UI Light" panose="020B0502040204020203" pitchFamily="34" charset="0"/>
              </a:rPr>
              <a:t>Het 3DEXPERIENCE Platform</a:t>
            </a:r>
            <a:endParaRPr lang="en-US" sz="3200" spc="-51" dirty="0">
              <a:solidFill>
                <a:prstClr val="white"/>
              </a:solidFill>
              <a:latin typeface="Segoe UI Light" panose="020B0502040204020203" pitchFamily="34" charset="0"/>
              <a:cs typeface="Segoe UI Light" panose="020B0502040204020203" pitchFamily="34" charset="0"/>
            </a:endParaRPr>
          </a:p>
        </p:txBody>
      </p:sp>
      <p:sp>
        <p:nvSpPr>
          <p:cNvPr id="24" name="Rectangle 15">
            <a:extLst>
              <a:ext uri="{FF2B5EF4-FFF2-40B4-BE49-F238E27FC236}">
                <a16:creationId xmlns:a16="http://schemas.microsoft.com/office/drawing/2014/main" id="{BF79BEA9-51AE-4F48-5415-625B31E22115}"/>
              </a:ext>
            </a:extLst>
          </p:cNvPr>
          <p:cNvSpPr/>
          <p:nvPr/>
        </p:nvSpPr>
        <p:spPr bwMode="auto">
          <a:xfrm>
            <a:off x="4404561" y="1168841"/>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defTabSz="914076" fontAlgn="base">
              <a:lnSpc>
                <a:spcPct val="90000"/>
              </a:lnSpc>
              <a:spcBef>
                <a:spcPct val="0"/>
              </a:spcBef>
              <a:spcAft>
                <a:spcPct val="0"/>
              </a:spcAft>
            </a:pPr>
            <a:r>
              <a:rPr lang="en-US" sz="3200" spc="-51">
                <a:solidFill>
                  <a:prstClr val="white"/>
                </a:solidFill>
                <a:latin typeface="Segoe UI Light" panose="020B0502040204020203" pitchFamily="34" charset="0"/>
                <a:cs typeface="Segoe UI Light" panose="020B0502040204020203" pitchFamily="34" charset="0"/>
              </a:rPr>
              <a:t>Typische noden bij onze klanten</a:t>
            </a:r>
            <a:endParaRPr lang="en-US" sz="3200" spc="-51" dirty="0">
              <a:solidFill>
                <a:prstClr val="white"/>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879799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788374-E9DF-45DB-9E0D-4CC598C3BEA6}"/>
              </a:ext>
            </a:extLst>
          </p:cNvPr>
          <p:cNvSpPr>
            <a:spLocks noGrp="1"/>
          </p:cNvSpPr>
          <p:nvPr>
            <p:ph type="title"/>
          </p:nvPr>
        </p:nvSpPr>
        <p:spPr>
          <a:xfrm>
            <a:off x="-2896611" y="233601"/>
            <a:ext cx="10561173" cy="498764"/>
          </a:xfrm>
        </p:spPr>
        <p:txBody>
          <a:bodyPr/>
          <a:lstStyle/>
          <a:p>
            <a:r>
              <a:rPr lang="fr-FR" dirty="0"/>
              <a:t>Dassault Systèmes</a:t>
            </a:r>
            <a:endParaRPr lang="en-US" dirty="0"/>
          </a:p>
        </p:txBody>
      </p:sp>
      <p:sp>
        <p:nvSpPr>
          <p:cNvPr id="18" name="ZoneTexte 4">
            <a:extLst>
              <a:ext uri="{FF2B5EF4-FFF2-40B4-BE49-F238E27FC236}">
                <a16:creationId xmlns:a16="http://schemas.microsoft.com/office/drawing/2014/main" id="{7ADB3868-84B4-4FA8-BE3C-961058A19196}"/>
              </a:ext>
            </a:extLst>
          </p:cNvPr>
          <p:cNvSpPr txBox="1"/>
          <p:nvPr/>
        </p:nvSpPr>
        <p:spPr>
          <a:xfrm>
            <a:off x="6840769" y="600897"/>
            <a:ext cx="2919517" cy="777138"/>
          </a:xfrm>
          <a:prstGeom prst="rect">
            <a:avLst/>
          </a:prstGeom>
          <a:noFill/>
        </p:spPr>
        <p:txBody>
          <a:bodyPr wrap="none" lIns="68580" tIns="34291" rIns="68580" bIns="34291" rtlCol="0">
            <a:spAutoFit/>
          </a:bodyPr>
          <a:lstStyle/>
          <a:p>
            <a:pPr marL="0" marR="0" lvl="0" indent="0" algn="l" defTabSz="117217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A purpose-driven company</a:t>
            </a:r>
          </a:p>
          <a:p>
            <a:pPr marL="0" marR="0" lvl="0" indent="0" algn="l"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Combining Art, Science &amp; Technology</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for a more sustainable world</a:t>
            </a:r>
          </a:p>
        </p:txBody>
      </p:sp>
      <p:sp>
        <p:nvSpPr>
          <p:cNvPr id="19" name="ZoneTexte 4">
            <a:extLst>
              <a:ext uri="{FF2B5EF4-FFF2-40B4-BE49-F238E27FC236}">
                <a16:creationId xmlns:a16="http://schemas.microsoft.com/office/drawing/2014/main" id="{65BD7557-853B-4FB7-A362-15CC664649E8}"/>
              </a:ext>
            </a:extLst>
          </p:cNvPr>
          <p:cNvSpPr txBox="1"/>
          <p:nvPr/>
        </p:nvSpPr>
        <p:spPr>
          <a:xfrm>
            <a:off x="2191762" y="2087978"/>
            <a:ext cx="2458045" cy="977193"/>
          </a:xfrm>
          <a:prstGeom prst="rect">
            <a:avLst/>
          </a:prstGeom>
          <a:noFill/>
        </p:spPr>
        <p:txBody>
          <a:bodyPr wrap="none" lIns="68580" tIns="34291" rIns="68580" bIns="34291" rtlCol="0">
            <a:spAutoFit/>
          </a:bodyPr>
          <a:lstStyle/>
          <a:p>
            <a:pPr marL="0" marR="0" lvl="0" indent="0" algn="r" defTabSz="117217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E5486"/>
                </a:solidFill>
                <a:effectLst/>
                <a:uLnTx/>
                <a:uFillTx/>
                <a:latin typeface="Arial" panose="020B0604020202020204" pitchFamily="34" charset="0"/>
                <a:ea typeface="+mn-ea"/>
                <a:cs typeface="Arial" panose="020B0604020202020204" pitchFamily="34" charset="0"/>
              </a:rPr>
              <a:t>20,000</a:t>
            </a:r>
            <a:r>
              <a:rPr kumimoji="0" lang="en-US" sz="15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500" b="1"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passionate people</a:t>
            </a:r>
          </a:p>
          <a:p>
            <a:pPr marL="0" marR="0" lvl="0" indent="0" algn="r"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E5486"/>
                </a:solidFill>
                <a:effectLst/>
                <a:uLnTx/>
                <a:uFillTx/>
                <a:latin typeface="Arial" panose="020B0604020202020204" pitchFamily="34" charset="0"/>
                <a:ea typeface="+mn-ea"/>
                <a:cs typeface="Arial" panose="020B0604020202020204" pitchFamily="34" charset="0"/>
              </a:rPr>
              <a:t>From 133 countries</a:t>
            </a:r>
            <a:br>
              <a:rPr kumimoji="0" lang="en-US" sz="1300" b="0" i="0" u="none" strike="noStrike" kern="1200" cap="none" spc="0" normalizeH="0" baseline="0" noProof="0" dirty="0">
                <a:ln>
                  <a:noFill/>
                </a:ln>
                <a:solidFill>
                  <a:srgbClr val="0E5486"/>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E5486"/>
                </a:solidFill>
                <a:effectLst/>
                <a:uLnTx/>
                <a:uFillTx/>
                <a:latin typeface="Arial" panose="020B0604020202020204" pitchFamily="34" charset="0"/>
                <a:ea typeface="+mn-ea"/>
                <a:cs typeface="Arial" panose="020B0604020202020204" pitchFamily="34" charset="0"/>
              </a:rPr>
              <a:t>188 sites</a:t>
            </a:r>
            <a:br>
              <a:rPr kumimoji="0" lang="en-US" sz="1300" b="0" i="0" u="none" strike="noStrike" kern="1200" cap="none" spc="0" normalizeH="0" baseline="0" noProof="0" dirty="0">
                <a:ln>
                  <a:noFill/>
                </a:ln>
                <a:solidFill>
                  <a:srgbClr val="0E5486"/>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E5486"/>
                </a:solidFill>
                <a:effectLst/>
                <a:uLnTx/>
                <a:uFillTx/>
                <a:latin typeface="Arial" panose="020B0604020202020204" pitchFamily="34" charset="0"/>
                <a:ea typeface="+mn-ea"/>
                <a:cs typeface="Arial" panose="020B0604020202020204" pitchFamily="34" charset="0"/>
              </a:rPr>
              <a:t>One global R&amp;D / 69 labs </a:t>
            </a:r>
          </a:p>
        </p:txBody>
      </p:sp>
      <p:sp>
        <p:nvSpPr>
          <p:cNvPr id="21" name="ZoneTexte 4">
            <a:extLst>
              <a:ext uri="{FF2B5EF4-FFF2-40B4-BE49-F238E27FC236}">
                <a16:creationId xmlns:a16="http://schemas.microsoft.com/office/drawing/2014/main" id="{2CB898F6-50F7-4705-B16F-F258A6DCB92B}"/>
              </a:ext>
            </a:extLst>
          </p:cNvPr>
          <p:cNvSpPr txBox="1"/>
          <p:nvPr/>
        </p:nvSpPr>
        <p:spPr>
          <a:xfrm>
            <a:off x="7465903" y="5268103"/>
            <a:ext cx="2299797" cy="1177247"/>
          </a:xfrm>
          <a:prstGeom prst="rect">
            <a:avLst/>
          </a:prstGeom>
          <a:noFill/>
        </p:spPr>
        <p:txBody>
          <a:bodyPr wrap="none" lIns="68580" tIns="34291" rIns="68580" bIns="34291" rtlCol="0">
            <a:spAutoFit/>
          </a:bodyPr>
          <a:lstStyle/>
          <a:p>
            <a:pPr marL="0" marR="0" lvl="0" indent="0" algn="l" defTabSz="117217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E5486"/>
                </a:solidFill>
                <a:effectLst/>
                <a:uLnTx/>
                <a:uFillTx/>
                <a:latin typeface="Arial" panose="020B0604020202020204" pitchFamily="34" charset="0"/>
                <a:ea typeface="+mn-ea"/>
                <a:cs typeface="Arial" panose="020B0604020202020204" pitchFamily="34" charset="0"/>
              </a:rPr>
              <a:t>290,000 customers</a:t>
            </a:r>
          </a:p>
          <a:p>
            <a:pPr marL="0" marR="0" lvl="0" indent="0" algn="l"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11 industries in 140 countries</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26 million users</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1" i="0" u="sng"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Game-changing</a:t>
            </a:r>
            <a:br>
              <a:rPr kumimoji="0" lang="en-US" sz="1300" b="1" i="0" u="sng"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1" i="0" u="sng"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3DEXPERIENCE platform</a:t>
            </a:r>
          </a:p>
        </p:txBody>
      </p:sp>
      <p:sp>
        <p:nvSpPr>
          <p:cNvPr id="22" name="ZoneTexte 4">
            <a:extLst>
              <a:ext uri="{FF2B5EF4-FFF2-40B4-BE49-F238E27FC236}">
                <a16:creationId xmlns:a16="http://schemas.microsoft.com/office/drawing/2014/main" id="{224F632D-CA8D-4E05-A740-6AF8708E02A9}"/>
              </a:ext>
            </a:extLst>
          </p:cNvPr>
          <p:cNvSpPr txBox="1"/>
          <p:nvPr/>
        </p:nvSpPr>
        <p:spPr>
          <a:xfrm>
            <a:off x="7488763" y="2711082"/>
            <a:ext cx="2201565" cy="1192636"/>
          </a:xfrm>
          <a:prstGeom prst="rect">
            <a:avLst/>
          </a:prstGeom>
          <a:noFill/>
        </p:spPr>
        <p:txBody>
          <a:bodyPr wrap="none" lIns="68580" tIns="34291" rIns="68580" bIns="34291" rtlCol="0">
            <a:spAutoFit/>
          </a:bodyPr>
          <a:lstStyle/>
          <a:p>
            <a:pPr marL="0" marR="0" lvl="0" indent="0" algn="l" defTabSz="1172173"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Long-term driven</a:t>
            </a:r>
          </a:p>
          <a:p>
            <a:pPr marL="0" marR="0" lvl="0" indent="0" algn="l"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Majority shareholder control</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E5486"/>
                </a:solidFill>
                <a:effectLst/>
                <a:uLnTx/>
                <a:uFillTx/>
                <a:latin typeface="Arial" panose="020B0604020202020204" pitchFamily="34" charset="0"/>
                <a:ea typeface="+mn-ea"/>
                <a:cs typeface="Arial" panose="020B0604020202020204" pitchFamily="34" charset="0"/>
              </a:rPr>
              <a:t>Revenue: €4,5 billions*</a:t>
            </a:r>
            <a:br>
              <a:rPr kumimoji="0" lang="en-US" sz="1300" b="0" i="0" u="none" strike="noStrike" kern="1200" cap="none" spc="0" normalizeH="0" baseline="0" noProof="0" dirty="0">
                <a:ln>
                  <a:noFill/>
                </a:ln>
                <a:solidFill>
                  <a:srgbClr val="0E5486"/>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E5486"/>
                </a:solidFill>
                <a:effectLst/>
                <a:uLnTx/>
                <a:uFillTx/>
                <a:latin typeface="Arial" panose="020B0604020202020204" pitchFamily="34" charset="0"/>
                <a:ea typeface="+mn-ea"/>
                <a:cs typeface="Arial" panose="020B0604020202020204" pitchFamily="34" charset="0"/>
              </a:rPr>
              <a:t>Operating margin: 30,2%*</a:t>
            </a:r>
          </a:p>
          <a:p>
            <a:pPr marL="0" marR="0" lvl="0" indent="0" algn="l" defTabSz="1172173"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*Figures as of FY 2020 / Non-IFRS</a:t>
            </a:r>
          </a:p>
        </p:txBody>
      </p:sp>
      <p:sp>
        <p:nvSpPr>
          <p:cNvPr id="23" name="ZoneTexte 4">
            <a:extLst>
              <a:ext uri="{FF2B5EF4-FFF2-40B4-BE49-F238E27FC236}">
                <a16:creationId xmlns:a16="http://schemas.microsoft.com/office/drawing/2014/main" id="{E370EBA0-9AE5-4A3F-B3F2-4287467B0167}"/>
              </a:ext>
            </a:extLst>
          </p:cNvPr>
          <p:cNvSpPr txBox="1"/>
          <p:nvPr/>
        </p:nvSpPr>
        <p:spPr>
          <a:xfrm>
            <a:off x="1912664" y="3806564"/>
            <a:ext cx="3080010" cy="1577357"/>
          </a:xfrm>
          <a:prstGeom prst="rect">
            <a:avLst/>
          </a:prstGeom>
          <a:noFill/>
        </p:spPr>
        <p:txBody>
          <a:bodyPr wrap="none" lIns="68580" tIns="34291" rIns="68580" bIns="34291" rtlCol="0">
            <a:spAutoFit/>
          </a:bodyPr>
          <a:lstStyle/>
          <a:p>
            <a:pPr marL="0" marR="0" lvl="0" indent="0" algn="r" defTabSz="1172173"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E5486"/>
                </a:solidFill>
                <a:effectLst/>
                <a:uLnTx/>
                <a:uFillTx/>
                <a:latin typeface="Arial" panose="020B0604020202020204" pitchFamily="34" charset="0"/>
                <a:ea typeface="+mn-ea"/>
                <a:cs typeface="Arial" panose="020B0604020202020204" pitchFamily="34" charset="0"/>
              </a:rPr>
              <a:t>12,260 partners</a:t>
            </a:r>
          </a:p>
          <a:p>
            <a:pPr marL="0" marR="0" lvl="0" indent="0" algn="r"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Software, Technology &amp; Architecture</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Content &amp; Online services</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Sales</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Consulting &amp; System Integrators (C&amp;SI)</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Education</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Research</a:t>
            </a:r>
          </a:p>
        </p:txBody>
      </p:sp>
      <p:sp>
        <p:nvSpPr>
          <p:cNvPr id="27" name="Freeform: Shape 26">
            <a:extLst>
              <a:ext uri="{FF2B5EF4-FFF2-40B4-BE49-F238E27FC236}">
                <a16:creationId xmlns:a16="http://schemas.microsoft.com/office/drawing/2014/main" id="{4606005B-CCF3-46D5-9920-A7ECDF567DF1}"/>
              </a:ext>
            </a:extLst>
          </p:cNvPr>
          <p:cNvSpPr/>
          <p:nvPr/>
        </p:nvSpPr>
        <p:spPr>
          <a:xfrm>
            <a:off x="4273076" y="0"/>
            <a:ext cx="2029824" cy="6858000"/>
          </a:xfrm>
          <a:custGeom>
            <a:avLst/>
            <a:gdLst>
              <a:gd name="connsiteX0" fmla="*/ 0 w 6302900"/>
              <a:gd name="connsiteY0" fmla="*/ 0 h 6858000"/>
              <a:gd name="connsiteX1" fmla="*/ 4273076 w 6302900"/>
              <a:gd name="connsiteY1" fmla="*/ 0 h 6858000"/>
              <a:gd name="connsiteX2" fmla="*/ 4465613 w 6302900"/>
              <a:gd name="connsiteY2" fmla="*/ 183566 h 6858000"/>
              <a:gd name="connsiteX3" fmla="*/ 6302900 w 6302900"/>
              <a:gd name="connsiteY3" fmla="*/ 4619171 h 6858000"/>
              <a:gd name="connsiteX4" fmla="*/ 5922262 w 6302900"/>
              <a:gd name="connsiteY4" fmla="*/ 6776002 h 6858000"/>
              <a:gd name="connsiteX5" fmla="*/ 5889932 w 6302900"/>
              <a:gd name="connsiteY5" fmla="*/ 6858000 h 6858000"/>
              <a:gd name="connsiteX6" fmla="*/ 0 w 6302900"/>
              <a:gd name="connsiteY6" fmla="*/ 6858000 h 6858000"/>
              <a:gd name="connsiteX0" fmla="*/ 0 w 6302900"/>
              <a:gd name="connsiteY0" fmla="*/ 0 h 6858000"/>
              <a:gd name="connsiteX1" fmla="*/ 4273076 w 6302900"/>
              <a:gd name="connsiteY1" fmla="*/ 0 h 6858000"/>
              <a:gd name="connsiteX2" fmla="*/ 4465613 w 6302900"/>
              <a:gd name="connsiteY2" fmla="*/ 183566 h 6858000"/>
              <a:gd name="connsiteX3" fmla="*/ 6302900 w 6302900"/>
              <a:gd name="connsiteY3" fmla="*/ 4619171 h 6858000"/>
              <a:gd name="connsiteX4" fmla="*/ 5922262 w 6302900"/>
              <a:gd name="connsiteY4" fmla="*/ 6776002 h 6858000"/>
              <a:gd name="connsiteX5" fmla="*/ 5889932 w 6302900"/>
              <a:gd name="connsiteY5" fmla="*/ 6858000 h 6858000"/>
              <a:gd name="connsiteX6" fmla="*/ 0 w 6302900"/>
              <a:gd name="connsiteY6" fmla="*/ 6858000 h 6858000"/>
              <a:gd name="connsiteX7" fmla="*/ 91440 w 6302900"/>
              <a:gd name="connsiteY7" fmla="*/ 91440 h 6858000"/>
              <a:gd name="connsiteX0" fmla="*/ 0 w 6302900"/>
              <a:gd name="connsiteY0" fmla="*/ 0 h 6858000"/>
              <a:gd name="connsiteX1" fmla="*/ 4273076 w 6302900"/>
              <a:gd name="connsiteY1" fmla="*/ 0 h 6858000"/>
              <a:gd name="connsiteX2" fmla="*/ 4465613 w 6302900"/>
              <a:gd name="connsiteY2" fmla="*/ 183566 h 6858000"/>
              <a:gd name="connsiteX3" fmla="*/ 6302900 w 6302900"/>
              <a:gd name="connsiteY3" fmla="*/ 4619171 h 6858000"/>
              <a:gd name="connsiteX4" fmla="*/ 5922262 w 6302900"/>
              <a:gd name="connsiteY4" fmla="*/ 6776002 h 6858000"/>
              <a:gd name="connsiteX5" fmla="*/ 5889932 w 6302900"/>
              <a:gd name="connsiteY5" fmla="*/ 6858000 h 6858000"/>
              <a:gd name="connsiteX6" fmla="*/ 0 w 6302900"/>
              <a:gd name="connsiteY6" fmla="*/ 6858000 h 6858000"/>
              <a:gd name="connsiteX0" fmla="*/ 4273076 w 6302900"/>
              <a:gd name="connsiteY0" fmla="*/ 0 h 6858000"/>
              <a:gd name="connsiteX1" fmla="*/ 4465613 w 6302900"/>
              <a:gd name="connsiteY1" fmla="*/ 183566 h 6858000"/>
              <a:gd name="connsiteX2" fmla="*/ 6302900 w 6302900"/>
              <a:gd name="connsiteY2" fmla="*/ 4619171 h 6858000"/>
              <a:gd name="connsiteX3" fmla="*/ 5922262 w 6302900"/>
              <a:gd name="connsiteY3" fmla="*/ 6776002 h 6858000"/>
              <a:gd name="connsiteX4" fmla="*/ 5889932 w 6302900"/>
              <a:gd name="connsiteY4" fmla="*/ 6858000 h 6858000"/>
              <a:gd name="connsiteX5" fmla="*/ 0 w 6302900"/>
              <a:gd name="connsiteY5" fmla="*/ 6858000 h 6858000"/>
              <a:gd name="connsiteX0" fmla="*/ 0 w 2029824"/>
              <a:gd name="connsiteY0" fmla="*/ 0 h 6858000"/>
              <a:gd name="connsiteX1" fmla="*/ 192537 w 2029824"/>
              <a:gd name="connsiteY1" fmla="*/ 183566 h 6858000"/>
              <a:gd name="connsiteX2" fmla="*/ 2029824 w 2029824"/>
              <a:gd name="connsiteY2" fmla="*/ 4619171 h 6858000"/>
              <a:gd name="connsiteX3" fmla="*/ 1649186 w 2029824"/>
              <a:gd name="connsiteY3" fmla="*/ 6776002 h 6858000"/>
              <a:gd name="connsiteX4" fmla="*/ 1616856 w 202982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24" h="6858000">
                <a:moveTo>
                  <a:pt x="0" y="0"/>
                </a:moveTo>
                <a:lnTo>
                  <a:pt x="192537" y="183566"/>
                </a:lnTo>
                <a:cubicBezTo>
                  <a:pt x="1327706" y="1318736"/>
                  <a:pt x="2029824" y="2886960"/>
                  <a:pt x="2029824" y="4619171"/>
                </a:cubicBezTo>
                <a:cubicBezTo>
                  <a:pt x="2029824" y="5377014"/>
                  <a:pt x="1895434" y="6103468"/>
                  <a:pt x="1649186" y="6776002"/>
                </a:cubicBezTo>
                <a:lnTo>
                  <a:pt x="1616856" y="6858000"/>
                </a:lnTo>
              </a:path>
            </a:pathLst>
          </a:custGeom>
          <a:noFill/>
          <a:ln>
            <a:solidFill>
              <a:srgbClr val="0049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173" rtl="0" eaLnBrk="1" fontAlgn="auto" latinLnBrk="0" hangingPunct="1">
              <a:lnSpc>
                <a:spcPct val="100000"/>
              </a:lnSpc>
              <a:spcBef>
                <a:spcPts val="0"/>
              </a:spcBef>
              <a:spcAft>
                <a:spcPts val="0"/>
              </a:spcAft>
              <a:buClrTx/>
              <a:buSzTx/>
              <a:buFontTx/>
              <a:buNone/>
              <a:tabLst/>
              <a:defRPr/>
            </a:pPr>
            <a:endParaRPr kumimoji="0" lang="fr-FR" sz="1700" b="0" i="0" u="none" strike="noStrike" kern="1200" cap="none" spc="0" normalizeH="0" baseline="0" noProof="0">
              <a:ln>
                <a:noFill/>
              </a:ln>
              <a:solidFill>
                <a:srgbClr val="FFFFFF"/>
              </a:solidFill>
              <a:effectLst/>
              <a:uLnTx/>
              <a:uFillTx/>
              <a:latin typeface="Arial Narrow"/>
              <a:ea typeface="+mn-ea"/>
              <a:cs typeface="+mn-cs"/>
            </a:endParaRPr>
          </a:p>
        </p:txBody>
      </p:sp>
      <p:pic>
        <p:nvPicPr>
          <p:cNvPr id="14" name="Picture 9">
            <a:extLst>
              <a:ext uri="{FF2B5EF4-FFF2-40B4-BE49-F238E27FC236}">
                <a16:creationId xmlns:a16="http://schemas.microsoft.com/office/drawing/2014/main" id="{5C8EAB99-9DD6-444F-B6B6-2D28B01C68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76" r="15756"/>
          <a:stretch/>
        </p:blipFill>
        <p:spPr>
          <a:xfrm>
            <a:off x="6084504" y="2677399"/>
            <a:ext cx="1260000" cy="1260000"/>
          </a:xfrm>
          <a:prstGeom prst="ellipse">
            <a:avLst/>
          </a:prstGeom>
        </p:spPr>
      </p:pic>
      <p:pic>
        <p:nvPicPr>
          <p:cNvPr id="16" name="Image 13" descr="IMG_1965-BD.jpg">
            <a:extLst>
              <a:ext uri="{FF2B5EF4-FFF2-40B4-BE49-F238E27FC236}">
                <a16:creationId xmlns:a16="http://schemas.microsoft.com/office/drawing/2014/main" id="{764B4EE9-E74F-4492-9D06-A07E4034B4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90"/>
          <a:stretch/>
        </p:blipFill>
        <p:spPr>
          <a:xfrm>
            <a:off x="5164043" y="3965903"/>
            <a:ext cx="1260000" cy="1260000"/>
          </a:xfrm>
          <a:prstGeom prst="ellipse">
            <a:avLst/>
          </a:prstGeom>
          <a:solidFill>
            <a:srgbClr val="FFFFFF"/>
          </a:solidFill>
        </p:spPr>
      </p:pic>
      <p:pic>
        <p:nvPicPr>
          <p:cNvPr id="17" name="Image 2">
            <a:extLst>
              <a:ext uri="{FF2B5EF4-FFF2-40B4-BE49-F238E27FC236}">
                <a16:creationId xmlns:a16="http://schemas.microsoft.com/office/drawing/2014/main" id="{ACB41CC7-0879-42CB-B958-AEE60C6A99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896" r="3834" b="383"/>
          <a:stretch/>
        </p:blipFill>
        <p:spPr>
          <a:xfrm>
            <a:off x="4729522" y="1946572"/>
            <a:ext cx="1260052" cy="1260000"/>
          </a:xfrm>
          <a:prstGeom prst="ellipse">
            <a:avLst/>
          </a:prstGeom>
        </p:spPr>
      </p:pic>
      <p:pic>
        <p:nvPicPr>
          <p:cNvPr id="25" name="Picture 15">
            <a:extLst>
              <a:ext uri="{FF2B5EF4-FFF2-40B4-BE49-F238E27FC236}">
                <a16:creationId xmlns:a16="http://schemas.microsoft.com/office/drawing/2014/main" id="{5D0BB2B9-A96A-4D81-A2C9-B5D919CBF6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751" t="-8646" r="13236" b="-5245"/>
          <a:stretch/>
        </p:blipFill>
        <p:spPr>
          <a:xfrm>
            <a:off x="6061644" y="5264803"/>
            <a:ext cx="1260000" cy="1260000"/>
          </a:xfrm>
          <a:prstGeom prst="ellipse">
            <a:avLst/>
          </a:prstGeom>
          <a:solidFill>
            <a:srgbClr val="00497B"/>
          </a:solid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4043" y="299136"/>
            <a:ext cx="1463376" cy="1463376"/>
          </a:xfrm>
          <a:prstGeom prst="rect">
            <a:avLst/>
          </a:prstGeom>
        </p:spPr>
      </p:pic>
      <p:sp>
        <p:nvSpPr>
          <p:cNvPr id="15" name="Footer Placeholder 4">
            <a:extLst>
              <a:ext uri="{FF2B5EF4-FFF2-40B4-BE49-F238E27FC236}">
                <a16:creationId xmlns:a16="http://schemas.microsoft.com/office/drawing/2014/main" id="{413DAE92-FDEE-5944-AE55-AFDE3C9984B9}"/>
              </a:ext>
            </a:extLst>
          </p:cNvPr>
          <p:cNvSpPr>
            <a:spLocks noGrp="1"/>
          </p:cNvSpPr>
          <p:nvPr>
            <p:ph type="ftr" sz="quarter" idx="4294967295"/>
          </p:nvPr>
        </p:nvSpPr>
        <p:spPr>
          <a:xfrm rot="16200000">
            <a:off x="-3189900" y="3339000"/>
            <a:ext cx="6858000" cy="180000"/>
          </a:xfrm>
          <a:prstGeom prst="rect">
            <a:avLst/>
          </a:prstGeom>
        </p:spPr>
        <p:txBody>
          <a:bodyPr vert="horz" lIns="91440" tIns="45720" rIns="91440" bIns="45720" rtlCol="0" anchor="ctr"/>
          <a:lstStyle>
            <a:lvl1pPr algn="ctr">
              <a:tabLst>
                <a:tab pos="5021137" algn="l"/>
              </a:tabLst>
              <a:defRPr sz="800">
                <a:solidFill>
                  <a:srgbClr val="0E5486">
                    <a:alpha val="50000"/>
                  </a:srgbClr>
                </a:solidFill>
                <a:latin typeface="Arial Narrow" panose="020B0606020202030204" pitchFamily="34" charset="0"/>
                <a:cs typeface="Arial" panose="020B0604020202020204" pitchFamily="34" charset="0"/>
              </a:defRPr>
            </a:lvl1pPr>
          </a:lstStyle>
          <a:p>
            <a:pPr marL="0" marR="0" lvl="0" indent="0" algn="ctr" defTabSz="1172173" rtl="0" eaLnBrk="1" fontAlgn="auto" latinLnBrk="0" hangingPunct="1">
              <a:lnSpc>
                <a:spcPct val="100000"/>
              </a:lnSpc>
              <a:spcBef>
                <a:spcPts val="0"/>
              </a:spcBef>
              <a:spcAft>
                <a:spcPts val="0"/>
              </a:spcAft>
              <a:buClrTx/>
              <a:buSzTx/>
              <a:buFontTx/>
              <a:buNone/>
              <a:tabLst>
                <a:tab pos="5021137" algn="l"/>
              </a:tabLst>
              <a:defRPr/>
            </a:pPr>
            <a:r>
              <a:rPr kumimoji="0" lang="fr-FR" sz="800" b="0" i="0" u="none" strike="noStrike" kern="1200" cap="none" spc="0" normalizeH="0" baseline="0" noProof="0" dirty="0">
                <a:ln>
                  <a:noFill/>
                </a:ln>
                <a:solidFill>
                  <a:srgbClr val="0E5486">
                    <a:alpha val="50000"/>
                  </a:srgbClr>
                </a:solidFill>
                <a:effectLst/>
                <a:uLnTx/>
                <a:uFillTx/>
                <a:latin typeface="Arial Narrow" panose="020B0606020202030204" pitchFamily="34" charset="0"/>
                <a:ea typeface="+mn-ea"/>
                <a:cs typeface="Arial" panose="020B0604020202020204" pitchFamily="34" charset="0"/>
              </a:rPr>
              <a:t>© Dassault Systèmes | </a:t>
            </a:r>
            <a:r>
              <a:rPr kumimoji="0" lang="fr-FR" sz="800" b="0" i="0" u="none" strike="noStrike" kern="1200" cap="none" spc="0" normalizeH="0" baseline="0" noProof="0" dirty="0" err="1">
                <a:ln>
                  <a:noFill/>
                </a:ln>
                <a:solidFill>
                  <a:srgbClr val="0E5486">
                    <a:alpha val="50000"/>
                  </a:srgbClr>
                </a:solidFill>
                <a:effectLst/>
                <a:uLnTx/>
                <a:uFillTx/>
                <a:latin typeface="Arial Narrow" panose="020B0606020202030204" pitchFamily="34" charset="0"/>
                <a:ea typeface="+mn-ea"/>
                <a:cs typeface="Arial" panose="020B0604020202020204" pitchFamily="34" charset="0"/>
              </a:rPr>
              <a:t>Confidential</a:t>
            </a:r>
            <a:r>
              <a:rPr kumimoji="0" lang="fr-FR" sz="800" b="0" i="0" u="none" strike="noStrike" kern="1200" cap="none" spc="0" normalizeH="0" baseline="0" noProof="0" dirty="0">
                <a:ln>
                  <a:noFill/>
                </a:ln>
                <a:solidFill>
                  <a:srgbClr val="0E5486">
                    <a:alpha val="50000"/>
                  </a:srgbClr>
                </a:solidFill>
                <a:effectLst/>
                <a:uLnTx/>
                <a:uFillTx/>
                <a:latin typeface="Arial Narrow" panose="020B0606020202030204" pitchFamily="34" charset="0"/>
                <a:ea typeface="+mn-ea"/>
                <a:cs typeface="Arial" panose="020B0604020202020204" pitchFamily="34" charset="0"/>
              </a:rPr>
              <a:t> Information | 05/03/2021 | </a:t>
            </a:r>
            <a:r>
              <a:rPr kumimoji="0" lang="fr-FR" sz="800" b="0" i="0" u="none" strike="noStrike" kern="1200" cap="none" spc="0" normalizeH="0" baseline="0" noProof="0" dirty="0" err="1">
                <a:ln>
                  <a:noFill/>
                </a:ln>
                <a:solidFill>
                  <a:srgbClr val="0E5486">
                    <a:alpha val="50000"/>
                  </a:srgbClr>
                </a:solidFill>
                <a:effectLst/>
                <a:uLnTx/>
                <a:uFillTx/>
                <a:latin typeface="Arial Narrow" panose="020B0606020202030204" pitchFamily="34" charset="0"/>
                <a:ea typeface="+mn-ea"/>
                <a:cs typeface="Arial" panose="020B0604020202020204" pitchFamily="34" charset="0"/>
              </a:rPr>
              <a:t>ref</a:t>
            </a:r>
            <a:r>
              <a:rPr kumimoji="0" lang="fr-FR" sz="800" b="0" i="0" u="none" strike="noStrike" kern="1200" cap="none" spc="0" normalizeH="0" baseline="0" noProof="0" dirty="0">
                <a:ln>
                  <a:noFill/>
                </a:ln>
                <a:solidFill>
                  <a:srgbClr val="0E5486">
                    <a:alpha val="50000"/>
                  </a:srgbClr>
                </a:solidFill>
                <a:effectLst/>
                <a:uLnTx/>
                <a:uFillTx/>
                <a:latin typeface="Arial Narrow" panose="020B0606020202030204" pitchFamily="34" charset="0"/>
                <a:ea typeface="+mn-ea"/>
                <a:cs typeface="Arial" panose="020B0604020202020204" pitchFamily="34" charset="0"/>
              </a:rPr>
              <a:t>.: 3DS_Document_2021</a:t>
            </a:r>
          </a:p>
        </p:txBody>
      </p:sp>
    </p:spTree>
    <p:extLst>
      <p:ext uri="{BB962C8B-B14F-4D97-AF65-F5344CB8AC3E}">
        <p14:creationId xmlns:p14="http://schemas.microsoft.com/office/powerpoint/2010/main" val="22015185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B02BC776-66DB-4C60-9994-E395F25CFD82}"/>
              </a:ext>
            </a:extLst>
          </p:cNvPr>
          <p:cNvSpPr/>
          <p:nvPr/>
        </p:nvSpPr>
        <p:spPr>
          <a:xfrm>
            <a:off x="3995065" y="0"/>
            <a:ext cx="2029824" cy="6858000"/>
          </a:xfrm>
          <a:custGeom>
            <a:avLst/>
            <a:gdLst>
              <a:gd name="connsiteX0" fmla="*/ 0 w 6302900"/>
              <a:gd name="connsiteY0" fmla="*/ 0 h 6858000"/>
              <a:gd name="connsiteX1" fmla="*/ 4273076 w 6302900"/>
              <a:gd name="connsiteY1" fmla="*/ 0 h 6858000"/>
              <a:gd name="connsiteX2" fmla="*/ 4465613 w 6302900"/>
              <a:gd name="connsiteY2" fmla="*/ 183566 h 6858000"/>
              <a:gd name="connsiteX3" fmla="*/ 6302900 w 6302900"/>
              <a:gd name="connsiteY3" fmla="*/ 4619171 h 6858000"/>
              <a:gd name="connsiteX4" fmla="*/ 5922262 w 6302900"/>
              <a:gd name="connsiteY4" fmla="*/ 6776002 h 6858000"/>
              <a:gd name="connsiteX5" fmla="*/ 5889932 w 6302900"/>
              <a:gd name="connsiteY5" fmla="*/ 6858000 h 6858000"/>
              <a:gd name="connsiteX6" fmla="*/ 0 w 6302900"/>
              <a:gd name="connsiteY6" fmla="*/ 6858000 h 6858000"/>
              <a:gd name="connsiteX0" fmla="*/ 0 w 6302900"/>
              <a:gd name="connsiteY0" fmla="*/ 0 h 6858000"/>
              <a:gd name="connsiteX1" fmla="*/ 4273076 w 6302900"/>
              <a:gd name="connsiteY1" fmla="*/ 0 h 6858000"/>
              <a:gd name="connsiteX2" fmla="*/ 4465613 w 6302900"/>
              <a:gd name="connsiteY2" fmla="*/ 183566 h 6858000"/>
              <a:gd name="connsiteX3" fmla="*/ 6302900 w 6302900"/>
              <a:gd name="connsiteY3" fmla="*/ 4619171 h 6858000"/>
              <a:gd name="connsiteX4" fmla="*/ 5922262 w 6302900"/>
              <a:gd name="connsiteY4" fmla="*/ 6776002 h 6858000"/>
              <a:gd name="connsiteX5" fmla="*/ 5889932 w 6302900"/>
              <a:gd name="connsiteY5" fmla="*/ 6858000 h 6858000"/>
              <a:gd name="connsiteX6" fmla="*/ 0 w 6302900"/>
              <a:gd name="connsiteY6" fmla="*/ 6858000 h 6858000"/>
              <a:gd name="connsiteX7" fmla="*/ 91440 w 6302900"/>
              <a:gd name="connsiteY7" fmla="*/ 91440 h 6858000"/>
              <a:gd name="connsiteX0" fmla="*/ 0 w 6302900"/>
              <a:gd name="connsiteY0" fmla="*/ 0 h 6858000"/>
              <a:gd name="connsiteX1" fmla="*/ 4273076 w 6302900"/>
              <a:gd name="connsiteY1" fmla="*/ 0 h 6858000"/>
              <a:gd name="connsiteX2" fmla="*/ 4465613 w 6302900"/>
              <a:gd name="connsiteY2" fmla="*/ 183566 h 6858000"/>
              <a:gd name="connsiteX3" fmla="*/ 6302900 w 6302900"/>
              <a:gd name="connsiteY3" fmla="*/ 4619171 h 6858000"/>
              <a:gd name="connsiteX4" fmla="*/ 5922262 w 6302900"/>
              <a:gd name="connsiteY4" fmla="*/ 6776002 h 6858000"/>
              <a:gd name="connsiteX5" fmla="*/ 5889932 w 6302900"/>
              <a:gd name="connsiteY5" fmla="*/ 6858000 h 6858000"/>
              <a:gd name="connsiteX6" fmla="*/ 0 w 6302900"/>
              <a:gd name="connsiteY6" fmla="*/ 6858000 h 6858000"/>
              <a:gd name="connsiteX0" fmla="*/ 4273076 w 6302900"/>
              <a:gd name="connsiteY0" fmla="*/ 0 h 6858000"/>
              <a:gd name="connsiteX1" fmla="*/ 4465613 w 6302900"/>
              <a:gd name="connsiteY1" fmla="*/ 183566 h 6858000"/>
              <a:gd name="connsiteX2" fmla="*/ 6302900 w 6302900"/>
              <a:gd name="connsiteY2" fmla="*/ 4619171 h 6858000"/>
              <a:gd name="connsiteX3" fmla="*/ 5922262 w 6302900"/>
              <a:gd name="connsiteY3" fmla="*/ 6776002 h 6858000"/>
              <a:gd name="connsiteX4" fmla="*/ 5889932 w 6302900"/>
              <a:gd name="connsiteY4" fmla="*/ 6858000 h 6858000"/>
              <a:gd name="connsiteX5" fmla="*/ 0 w 6302900"/>
              <a:gd name="connsiteY5" fmla="*/ 6858000 h 6858000"/>
              <a:gd name="connsiteX0" fmla="*/ 0 w 2029824"/>
              <a:gd name="connsiteY0" fmla="*/ 0 h 6858000"/>
              <a:gd name="connsiteX1" fmla="*/ 192537 w 2029824"/>
              <a:gd name="connsiteY1" fmla="*/ 183566 h 6858000"/>
              <a:gd name="connsiteX2" fmla="*/ 2029824 w 2029824"/>
              <a:gd name="connsiteY2" fmla="*/ 4619171 h 6858000"/>
              <a:gd name="connsiteX3" fmla="*/ 1649186 w 2029824"/>
              <a:gd name="connsiteY3" fmla="*/ 6776002 h 6858000"/>
              <a:gd name="connsiteX4" fmla="*/ 1616856 w 202982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24" h="6858000">
                <a:moveTo>
                  <a:pt x="0" y="0"/>
                </a:moveTo>
                <a:lnTo>
                  <a:pt x="192537" y="183566"/>
                </a:lnTo>
                <a:cubicBezTo>
                  <a:pt x="1327706" y="1318736"/>
                  <a:pt x="2029824" y="2886960"/>
                  <a:pt x="2029824" y="4619171"/>
                </a:cubicBezTo>
                <a:cubicBezTo>
                  <a:pt x="2029824" y="5377014"/>
                  <a:pt x="1895434" y="6103468"/>
                  <a:pt x="1649186" y="6776002"/>
                </a:cubicBezTo>
                <a:lnTo>
                  <a:pt x="1616856" y="6858000"/>
                </a:lnTo>
              </a:path>
            </a:pathLst>
          </a:custGeom>
          <a:noFill/>
          <a:ln>
            <a:solidFill>
              <a:srgbClr val="0049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173" rtl="0" eaLnBrk="1" fontAlgn="auto" latinLnBrk="0" hangingPunct="1">
              <a:lnSpc>
                <a:spcPct val="100000"/>
              </a:lnSpc>
              <a:spcBef>
                <a:spcPts val="0"/>
              </a:spcBef>
              <a:spcAft>
                <a:spcPts val="0"/>
              </a:spcAft>
              <a:buClrTx/>
              <a:buSzTx/>
              <a:buFontTx/>
              <a:buNone/>
              <a:tabLst/>
              <a:defRPr/>
            </a:pPr>
            <a:endParaRPr kumimoji="0" lang="fr-FR" sz="1700" b="0" i="0" u="none" strike="noStrike" kern="1200" cap="none" spc="0" normalizeH="0" baseline="0" noProof="0">
              <a:ln>
                <a:noFill/>
              </a:ln>
              <a:solidFill>
                <a:srgbClr val="FFFFFF"/>
              </a:solidFill>
              <a:effectLst/>
              <a:uLnTx/>
              <a:uFillTx/>
              <a:latin typeface="Arial Narrow"/>
              <a:ea typeface="+mn-ea"/>
              <a:cs typeface="+mn-cs"/>
            </a:endParaRPr>
          </a:p>
        </p:txBody>
      </p:sp>
      <p:sp>
        <p:nvSpPr>
          <p:cNvPr id="6" name="Rectangle 5">
            <a:extLst>
              <a:ext uri="{FF2B5EF4-FFF2-40B4-BE49-F238E27FC236}">
                <a16:creationId xmlns:a16="http://schemas.microsoft.com/office/drawing/2014/main" id="{9DC67352-CC87-491F-AC4D-555297CCF43D}"/>
              </a:ext>
            </a:extLst>
          </p:cNvPr>
          <p:cNvSpPr/>
          <p:nvPr/>
        </p:nvSpPr>
        <p:spPr bwMode="white">
          <a:xfrm>
            <a:off x="4711726" y="869143"/>
            <a:ext cx="1152525" cy="779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173" rtl="0" eaLnBrk="1" fontAlgn="auto" latinLnBrk="0" hangingPunct="1">
              <a:lnSpc>
                <a:spcPct val="100000"/>
              </a:lnSpc>
              <a:spcBef>
                <a:spcPts val="0"/>
              </a:spcBef>
              <a:spcAft>
                <a:spcPts val="0"/>
              </a:spcAft>
              <a:buClrTx/>
              <a:buSzTx/>
              <a:buFontTx/>
              <a:buNone/>
              <a:tabLst/>
              <a:defRPr/>
            </a:pPr>
            <a:endParaRPr kumimoji="0" lang="fr-FR" sz="1700" b="0" i="0" u="none" strike="noStrike" kern="1200" cap="none" spc="0" normalizeH="0" baseline="0" noProof="0">
              <a:ln>
                <a:noFill/>
              </a:ln>
              <a:solidFill>
                <a:srgbClr val="FFFFFF"/>
              </a:solidFill>
              <a:effectLst/>
              <a:uLnTx/>
              <a:uFillTx/>
              <a:latin typeface="Arial Narrow"/>
              <a:ea typeface="+mn-ea"/>
              <a:cs typeface="+mn-cs"/>
            </a:endParaRPr>
          </a:p>
        </p:txBody>
      </p:sp>
      <p:sp>
        <p:nvSpPr>
          <p:cNvPr id="33" name="Oval 32">
            <a:extLst>
              <a:ext uri="{FF2B5EF4-FFF2-40B4-BE49-F238E27FC236}">
                <a16:creationId xmlns:a16="http://schemas.microsoft.com/office/drawing/2014/main" id="{365FEE2A-7C10-4D83-815C-F6B516557876}"/>
              </a:ext>
            </a:extLst>
          </p:cNvPr>
          <p:cNvSpPr/>
          <p:nvPr/>
        </p:nvSpPr>
        <p:spPr>
          <a:xfrm>
            <a:off x="8306453" y="3048000"/>
            <a:ext cx="1597155" cy="1597152"/>
          </a:xfrm>
          <a:prstGeom prst="ellipse">
            <a:avLst/>
          </a:prstGeom>
          <a:gradFill flip="none" rotWithShape="1">
            <a:gsLst>
              <a:gs pos="0">
                <a:schemeClr val="bg1">
                  <a:alpha val="0"/>
                </a:schemeClr>
              </a:gs>
              <a:gs pos="100000">
                <a:srgbClr val="00497B">
                  <a:alpha val="3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72173" rtl="0" eaLnBrk="1" fontAlgn="auto" latinLnBrk="0" hangingPunct="1">
              <a:lnSpc>
                <a:spcPct val="100000"/>
              </a:lnSpc>
              <a:spcBef>
                <a:spcPts val="0"/>
              </a:spcBef>
              <a:spcAft>
                <a:spcPts val="0"/>
              </a:spcAft>
              <a:buClrTx/>
              <a:buSzTx/>
              <a:buFontTx/>
              <a:buNone/>
              <a:tabLst/>
              <a:defRPr/>
            </a:pPr>
            <a:endParaRPr kumimoji="0" lang="fr-FR" sz="1700" b="0" i="0" u="none" strike="noStrike" kern="1200" cap="none" spc="0" normalizeH="0" baseline="0" noProof="0">
              <a:ln>
                <a:noFill/>
              </a:ln>
              <a:solidFill>
                <a:srgbClr val="FFFFFF"/>
              </a:solidFill>
              <a:effectLst/>
              <a:uLnTx/>
              <a:uFillTx/>
              <a:latin typeface="Arial Narrow"/>
              <a:ea typeface="+mn-ea"/>
              <a:cs typeface="+mn-cs"/>
            </a:endParaRPr>
          </a:p>
        </p:txBody>
      </p:sp>
      <p:sp>
        <p:nvSpPr>
          <p:cNvPr id="5" name="Title 4">
            <a:extLst>
              <a:ext uri="{FF2B5EF4-FFF2-40B4-BE49-F238E27FC236}">
                <a16:creationId xmlns:a16="http://schemas.microsoft.com/office/drawing/2014/main" id="{28788374-E9DF-45DB-9E0D-4CC598C3BEA6}"/>
              </a:ext>
            </a:extLst>
          </p:cNvPr>
          <p:cNvSpPr>
            <a:spLocks noGrp="1"/>
          </p:cNvSpPr>
          <p:nvPr>
            <p:ph type="title"/>
          </p:nvPr>
        </p:nvSpPr>
        <p:spPr/>
        <p:txBody>
          <a:bodyPr>
            <a:noAutofit/>
          </a:bodyPr>
          <a:lstStyle/>
          <a:p>
            <a:br>
              <a:rPr lang="fr-FR" dirty="0"/>
            </a:br>
            <a:r>
              <a:rPr lang="en-US" b="1" dirty="0"/>
              <a:t>3D</a:t>
            </a:r>
            <a:r>
              <a:rPr lang="en-US" dirty="0"/>
              <a:t>EXPERIENCE</a:t>
            </a:r>
            <a:r>
              <a:rPr lang="en-US" baseline="30000" dirty="0"/>
              <a:t>®</a:t>
            </a:r>
            <a:r>
              <a:rPr lang="en-US" dirty="0"/>
              <a:t> </a:t>
            </a:r>
            <a:br>
              <a:rPr lang="en-US" dirty="0"/>
            </a:br>
            <a:r>
              <a:rPr lang="en-US" dirty="0"/>
              <a:t>powers our brand applications…		 …for 11 industries</a:t>
            </a:r>
          </a:p>
        </p:txBody>
      </p:sp>
      <p:grpSp>
        <p:nvGrpSpPr>
          <p:cNvPr id="21" name="Group 20">
            <a:extLst>
              <a:ext uri="{FF2B5EF4-FFF2-40B4-BE49-F238E27FC236}">
                <a16:creationId xmlns:a16="http://schemas.microsoft.com/office/drawing/2014/main" id="{F426BAB4-FF01-4942-B16D-F53E7D375B3D}"/>
              </a:ext>
            </a:extLst>
          </p:cNvPr>
          <p:cNvGrpSpPr/>
          <p:nvPr/>
        </p:nvGrpSpPr>
        <p:grpSpPr>
          <a:xfrm>
            <a:off x="7549523" y="2415253"/>
            <a:ext cx="3270879" cy="2996407"/>
            <a:chOff x="6145361" y="252877"/>
            <a:chExt cx="3156717" cy="2891826"/>
          </a:xfrm>
        </p:grpSpPr>
        <p:pic>
          <p:nvPicPr>
            <p:cNvPr id="26" name="Picture 25" descr="A picture containing indoor, sitting, window, white&#10;&#10;Description automatically generated">
              <a:extLst>
                <a:ext uri="{FF2B5EF4-FFF2-40B4-BE49-F238E27FC236}">
                  <a16:creationId xmlns:a16="http://schemas.microsoft.com/office/drawing/2014/main" id="{21CF3B68-F609-4281-9559-BA0E6033A7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2623" y="252877"/>
              <a:ext cx="546926" cy="515493"/>
            </a:xfrm>
            <a:prstGeom prst="rect">
              <a:avLst/>
            </a:prstGeom>
          </p:spPr>
        </p:pic>
        <p:pic>
          <p:nvPicPr>
            <p:cNvPr id="27" name="Picture 26" descr="A picture containing sitting, front, black, white&#10;&#10;Description automatically generated">
              <a:extLst>
                <a:ext uri="{FF2B5EF4-FFF2-40B4-BE49-F238E27FC236}">
                  <a16:creationId xmlns:a16="http://schemas.microsoft.com/office/drawing/2014/main" id="{46F3E699-DF62-4727-B41D-5716CB8B81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6395" y="357842"/>
              <a:ext cx="634937" cy="440055"/>
            </a:xfrm>
            <a:prstGeom prst="rect">
              <a:avLst/>
            </a:prstGeom>
          </p:spPr>
        </p:pic>
        <p:pic>
          <p:nvPicPr>
            <p:cNvPr id="28" name="Picture 27" descr="A large room&#10;&#10;Description automatically generated">
              <a:extLst>
                <a:ext uri="{FF2B5EF4-FFF2-40B4-BE49-F238E27FC236}">
                  <a16:creationId xmlns:a16="http://schemas.microsoft.com/office/drawing/2014/main" id="{76C300C8-E294-44C2-8C81-B8BD9CC066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6688" y="2310956"/>
              <a:ext cx="477774" cy="578358"/>
            </a:xfrm>
            <a:prstGeom prst="rect">
              <a:avLst/>
            </a:prstGeom>
          </p:spPr>
        </p:pic>
        <p:pic>
          <p:nvPicPr>
            <p:cNvPr id="29" name="Picture 28" descr="A picture containing window, white, table, sitting&#10;&#10;Description automatically generated">
              <a:extLst>
                <a:ext uri="{FF2B5EF4-FFF2-40B4-BE49-F238E27FC236}">
                  <a16:creationId xmlns:a16="http://schemas.microsoft.com/office/drawing/2014/main" id="{60239573-1BEC-4121-B174-D807CC61F4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3679" y="797897"/>
              <a:ext cx="770096" cy="402336"/>
            </a:xfrm>
            <a:prstGeom prst="rect">
              <a:avLst/>
            </a:prstGeom>
          </p:spPr>
        </p:pic>
        <p:pic>
          <p:nvPicPr>
            <p:cNvPr id="30" name="Picture 29" descr="A picture containing outdoor, man, sitting, white&#10;&#10;Description automatically generated">
              <a:extLst>
                <a:ext uri="{FF2B5EF4-FFF2-40B4-BE49-F238E27FC236}">
                  <a16:creationId xmlns:a16="http://schemas.microsoft.com/office/drawing/2014/main" id="{87883930-4E89-4A7A-A19C-527494B6F0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5361" y="1250721"/>
              <a:ext cx="455771" cy="509207"/>
            </a:xfrm>
            <a:prstGeom prst="rect">
              <a:avLst/>
            </a:prstGeom>
          </p:spPr>
        </p:pic>
        <p:pic>
          <p:nvPicPr>
            <p:cNvPr id="34" name="Picture 33" descr="A picture containing building, indoor, window, large&#10;&#10;Description automatically generated">
              <a:extLst>
                <a:ext uri="{FF2B5EF4-FFF2-40B4-BE49-F238E27FC236}">
                  <a16:creationId xmlns:a16="http://schemas.microsoft.com/office/drawing/2014/main" id="{372B3A36-BCDB-40DE-A4E6-F931871E0E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2741" y="2268758"/>
              <a:ext cx="562642" cy="619220"/>
            </a:xfrm>
            <a:prstGeom prst="rect">
              <a:avLst/>
            </a:prstGeom>
          </p:spPr>
        </p:pic>
        <p:pic>
          <p:nvPicPr>
            <p:cNvPr id="39" name="Picture 38" descr="A picture containing indoor, table, kitchen, sitting&#10;&#10;Description automatically generated">
              <a:extLst>
                <a:ext uri="{FF2B5EF4-FFF2-40B4-BE49-F238E27FC236}">
                  <a16:creationId xmlns:a16="http://schemas.microsoft.com/office/drawing/2014/main" id="{C300B1FE-4FC1-42BA-8380-BB704C4B20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7087" y="1817802"/>
              <a:ext cx="518636" cy="700945"/>
            </a:xfrm>
            <a:prstGeom prst="rect">
              <a:avLst/>
            </a:prstGeom>
          </p:spPr>
        </p:pic>
        <p:pic>
          <p:nvPicPr>
            <p:cNvPr id="40" name="Picture 39" descr="A close up of a sign&#10;&#10;Description automatically generated">
              <a:extLst>
                <a:ext uri="{FF2B5EF4-FFF2-40B4-BE49-F238E27FC236}">
                  <a16:creationId xmlns:a16="http://schemas.microsoft.com/office/drawing/2014/main" id="{7372A1B3-A5CD-410A-A429-D61FE472EC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41561" y="2566345"/>
              <a:ext cx="594074" cy="578358"/>
            </a:xfrm>
            <a:prstGeom prst="rect">
              <a:avLst/>
            </a:prstGeom>
          </p:spPr>
        </p:pic>
        <p:pic>
          <p:nvPicPr>
            <p:cNvPr id="41" name="Picture 40" descr="A chair sitting in front of a car&#10;&#10;Description automatically generated">
              <a:extLst>
                <a:ext uri="{FF2B5EF4-FFF2-40B4-BE49-F238E27FC236}">
                  <a16:creationId xmlns:a16="http://schemas.microsoft.com/office/drawing/2014/main" id="{48618C14-661F-4553-94AC-FE4A4F454A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5275" y="721266"/>
              <a:ext cx="660083" cy="455771"/>
            </a:xfrm>
            <a:prstGeom prst="rect">
              <a:avLst/>
            </a:prstGeom>
          </p:spPr>
        </p:pic>
        <p:pic>
          <p:nvPicPr>
            <p:cNvPr id="42" name="Picture 41" descr="A person in a blue dress&#10;&#10;Description automatically generated">
              <a:extLst>
                <a:ext uri="{FF2B5EF4-FFF2-40B4-BE49-F238E27FC236}">
                  <a16:creationId xmlns:a16="http://schemas.microsoft.com/office/drawing/2014/main" id="{AA9001AE-5B0B-4C10-B963-61DCF78990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89291" y="1806799"/>
              <a:ext cx="446342" cy="694658"/>
            </a:xfrm>
            <a:prstGeom prst="rect">
              <a:avLst/>
            </a:prstGeom>
          </p:spPr>
        </p:pic>
        <p:pic>
          <p:nvPicPr>
            <p:cNvPr id="43" name="Picture 42" descr="A picture containing indoor, window, sitting, kitchen&#10;&#10;Description automatically generated">
              <a:extLst>
                <a:ext uri="{FF2B5EF4-FFF2-40B4-BE49-F238E27FC236}">
                  <a16:creationId xmlns:a16="http://schemas.microsoft.com/office/drawing/2014/main" id="{69706E40-EB23-4E10-91CA-AECE324091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82274" y="1294123"/>
              <a:ext cx="719804" cy="424339"/>
            </a:xfrm>
            <a:prstGeom prst="rect">
              <a:avLst/>
            </a:prstGeom>
          </p:spPr>
        </p:pic>
      </p:grpSp>
      <p:sp>
        <p:nvSpPr>
          <p:cNvPr id="44" name="ZoneTexte 4">
            <a:extLst>
              <a:ext uri="{FF2B5EF4-FFF2-40B4-BE49-F238E27FC236}">
                <a16:creationId xmlns:a16="http://schemas.microsoft.com/office/drawing/2014/main" id="{D6E1B6F8-0276-4D17-B4FE-49EC47C47D9D}"/>
              </a:ext>
            </a:extLst>
          </p:cNvPr>
          <p:cNvSpPr txBox="1"/>
          <p:nvPr/>
        </p:nvSpPr>
        <p:spPr>
          <a:xfrm>
            <a:off x="9198729" y="1887069"/>
            <a:ext cx="1211165" cy="469361"/>
          </a:xfrm>
          <a:prstGeom prst="rect">
            <a:avLst/>
          </a:prstGeom>
          <a:noFill/>
        </p:spPr>
        <p:txBody>
          <a:bodyPr wrap="none" lIns="68580" tIns="34291" rIns="68580" bIns="34291" rtlCol="0">
            <a:spAutoFit/>
          </a:bodyPr>
          <a:lstStyle/>
          <a:p>
            <a:pPr marL="0" marR="0" lvl="0" indent="0" algn="l"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Transportation</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&amp; Mobility</a:t>
            </a:r>
          </a:p>
        </p:txBody>
      </p:sp>
      <p:sp>
        <p:nvSpPr>
          <p:cNvPr id="45" name="ZoneTexte 4">
            <a:extLst>
              <a:ext uri="{FF2B5EF4-FFF2-40B4-BE49-F238E27FC236}">
                <a16:creationId xmlns:a16="http://schemas.microsoft.com/office/drawing/2014/main" id="{108212A9-832B-40F8-B203-3DFE8853E47B}"/>
              </a:ext>
            </a:extLst>
          </p:cNvPr>
          <p:cNvSpPr txBox="1"/>
          <p:nvPr/>
        </p:nvSpPr>
        <p:spPr>
          <a:xfrm>
            <a:off x="10370303" y="2712181"/>
            <a:ext cx="936795" cy="469361"/>
          </a:xfrm>
          <a:prstGeom prst="rect">
            <a:avLst/>
          </a:prstGeom>
          <a:noFill/>
        </p:spPr>
        <p:txBody>
          <a:bodyPr wrap="none" lIns="68580" tIns="34291" rIns="68580" bIns="34291" rtlCol="0">
            <a:spAutoFit/>
          </a:bodyPr>
          <a:lstStyle/>
          <a:p>
            <a:pPr marL="0" marR="0" lvl="0" indent="0" algn="l"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Aerospace</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&amp; Defense</a:t>
            </a:r>
          </a:p>
        </p:txBody>
      </p:sp>
      <p:sp>
        <p:nvSpPr>
          <p:cNvPr id="46" name="ZoneTexte 4">
            <a:extLst>
              <a:ext uri="{FF2B5EF4-FFF2-40B4-BE49-F238E27FC236}">
                <a16:creationId xmlns:a16="http://schemas.microsoft.com/office/drawing/2014/main" id="{DF2F330E-435C-4AEA-8523-BBD8EAB25BB0}"/>
              </a:ext>
            </a:extLst>
          </p:cNvPr>
          <p:cNvSpPr txBox="1"/>
          <p:nvPr/>
        </p:nvSpPr>
        <p:spPr>
          <a:xfrm>
            <a:off x="10866794" y="3494679"/>
            <a:ext cx="806952" cy="469361"/>
          </a:xfrm>
          <a:prstGeom prst="rect">
            <a:avLst/>
          </a:prstGeom>
          <a:noFill/>
        </p:spPr>
        <p:txBody>
          <a:bodyPr wrap="none" lIns="68580" tIns="34291" rIns="68580" bIns="34291" rtlCol="0">
            <a:spAutoFit/>
          </a:bodyPr>
          <a:lstStyle/>
          <a:p>
            <a:pPr marL="0" marR="0" lvl="0" indent="0" algn="l"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Marine &amp;</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Offshore</a:t>
            </a:r>
          </a:p>
        </p:txBody>
      </p:sp>
      <p:sp>
        <p:nvSpPr>
          <p:cNvPr id="47" name="ZoneTexte 4">
            <a:extLst>
              <a:ext uri="{FF2B5EF4-FFF2-40B4-BE49-F238E27FC236}">
                <a16:creationId xmlns:a16="http://schemas.microsoft.com/office/drawing/2014/main" id="{F330F161-72DD-46C2-9B3D-21B0066E3339}"/>
              </a:ext>
            </a:extLst>
          </p:cNvPr>
          <p:cNvSpPr txBox="1"/>
          <p:nvPr/>
        </p:nvSpPr>
        <p:spPr>
          <a:xfrm>
            <a:off x="10584615" y="4197740"/>
            <a:ext cx="814967" cy="469361"/>
          </a:xfrm>
          <a:prstGeom prst="rect">
            <a:avLst/>
          </a:prstGeom>
          <a:noFill/>
        </p:spPr>
        <p:txBody>
          <a:bodyPr wrap="none" lIns="68580" tIns="34291" rIns="68580" bIns="34291" rtlCol="0">
            <a:spAutoFit/>
          </a:bodyPr>
          <a:lstStyle/>
          <a:p>
            <a:pPr marL="0" marR="0" lvl="0" indent="0" algn="l"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Life</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Sciences</a:t>
            </a:r>
          </a:p>
        </p:txBody>
      </p:sp>
      <p:sp>
        <p:nvSpPr>
          <p:cNvPr id="48" name="ZoneTexte 4">
            <a:extLst>
              <a:ext uri="{FF2B5EF4-FFF2-40B4-BE49-F238E27FC236}">
                <a16:creationId xmlns:a16="http://schemas.microsoft.com/office/drawing/2014/main" id="{F47A5CCA-2ED2-44FB-9F26-053053A42697}"/>
              </a:ext>
            </a:extLst>
          </p:cNvPr>
          <p:cNvSpPr txBox="1"/>
          <p:nvPr/>
        </p:nvSpPr>
        <p:spPr>
          <a:xfrm>
            <a:off x="9807138" y="5181921"/>
            <a:ext cx="936795" cy="469361"/>
          </a:xfrm>
          <a:prstGeom prst="rect">
            <a:avLst/>
          </a:prstGeom>
          <a:noFill/>
        </p:spPr>
        <p:txBody>
          <a:bodyPr wrap="none" lIns="68580" tIns="34291" rIns="68580" bIns="34291" rtlCol="0">
            <a:spAutoFit/>
          </a:bodyPr>
          <a:lstStyle/>
          <a:p>
            <a:pPr marL="0" marR="0" lvl="0" indent="0" algn="l"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Industrial</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Equipment</a:t>
            </a:r>
          </a:p>
        </p:txBody>
      </p:sp>
      <p:sp>
        <p:nvSpPr>
          <p:cNvPr id="49" name="ZoneTexte 4">
            <a:extLst>
              <a:ext uri="{FF2B5EF4-FFF2-40B4-BE49-F238E27FC236}">
                <a16:creationId xmlns:a16="http://schemas.microsoft.com/office/drawing/2014/main" id="{AF1458A0-DBF7-474F-9734-5CE0B9F65FDC}"/>
              </a:ext>
            </a:extLst>
          </p:cNvPr>
          <p:cNvSpPr txBox="1"/>
          <p:nvPr/>
        </p:nvSpPr>
        <p:spPr>
          <a:xfrm>
            <a:off x="8710777" y="5570859"/>
            <a:ext cx="891078" cy="269307"/>
          </a:xfrm>
          <a:prstGeom prst="rect">
            <a:avLst/>
          </a:prstGeom>
          <a:noFill/>
        </p:spPr>
        <p:txBody>
          <a:bodyPr wrap="none" lIns="68580" tIns="34291" rIns="68580" bIns="34291" rtlCol="0">
            <a:spAutoFit/>
          </a:bodyPr>
          <a:lstStyle/>
          <a:p>
            <a:pPr marL="0" marR="0" lvl="0" indent="0" algn="l"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High-Tech</a:t>
            </a:r>
          </a:p>
        </p:txBody>
      </p:sp>
      <p:sp>
        <p:nvSpPr>
          <p:cNvPr id="50" name="ZoneTexte 4">
            <a:extLst>
              <a:ext uri="{FF2B5EF4-FFF2-40B4-BE49-F238E27FC236}">
                <a16:creationId xmlns:a16="http://schemas.microsoft.com/office/drawing/2014/main" id="{DB019DDC-167D-421C-9AA6-7C82B2D9F8F9}"/>
              </a:ext>
            </a:extLst>
          </p:cNvPr>
          <p:cNvSpPr txBox="1"/>
          <p:nvPr/>
        </p:nvSpPr>
        <p:spPr>
          <a:xfrm>
            <a:off x="7134388" y="5181921"/>
            <a:ext cx="1490793" cy="469361"/>
          </a:xfrm>
          <a:prstGeom prst="rect">
            <a:avLst/>
          </a:prstGeom>
          <a:noFill/>
        </p:spPr>
        <p:txBody>
          <a:bodyPr wrap="none" lIns="68580" tIns="34291" rIns="68580" bIns="34291" rtlCol="0">
            <a:spAutoFit/>
          </a:bodyPr>
          <a:lstStyle/>
          <a:p>
            <a:pPr marL="0" marR="0" lvl="0" indent="0" algn="r"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Construction,</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Cities &amp; Territories</a:t>
            </a:r>
          </a:p>
        </p:txBody>
      </p:sp>
      <p:sp>
        <p:nvSpPr>
          <p:cNvPr id="51" name="ZoneTexte 4">
            <a:extLst>
              <a:ext uri="{FF2B5EF4-FFF2-40B4-BE49-F238E27FC236}">
                <a16:creationId xmlns:a16="http://schemas.microsoft.com/office/drawing/2014/main" id="{221DEC48-7696-4BCF-966D-DC3CF7198170}"/>
              </a:ext>
            </a:extLst>
          </p:cNvPr>
          <p:cNvSpPr txBox="1"/>
          <p:nvPr/>
        </p:nvSpPr>
        <p:spPr>
          <a:xfrm>
            <a:off x="6720922" y="4197740"/>
            <a:ext cx="824585" cy="469361"/>
          </a:xfrm>
          <a:prstGeom prst="rect">
            <a:avLst/>
          </a:prstGeom>
          <a:noFill/>
        </p:spPr>
        <p:txBody>
          <a:bodyPr wrap="none" lIns="68580" tIns="34291" rIns="68580" bIns="34291" rtlCol="0">
            <a:spAutoFit/>
          </a:bodyPr>
          <a:lstStyle/>
          <a:p>
            <a:pPr marL="0" marR="0" lvl="0" indent="0" algn="r"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Energy &amp;</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Materials</a:t>
            </a:r>
          </a:p>
        </p:txBody>
      </p:sp>
      <p:sp>
        <p:nvSpPr>
          <p:cNvPr id="52" name="ZoneTexte 4">
            <a:extLst>
              <a:ext uri="{FF2B5EF4-FFF2-40B4-BE49-F238E27FC236}">
                <a16:creationId xmlns:a16="http://schemas.microsoft.com/office/drawing/2014/main" id="{668A1C12-72E2-474C-9EA5-45B78E5B8338}"/>
              </a:ext>
            </a:extLst>
          </p:cNvPr>
          <p:cNvSpPr txBox="1"/>
          <p:nvPr/>
        </p:nvSpPr>
        <p:spPr>
          <a:xfrm>
            <a:off x="6752308" y="2606033"/>
            <a:ext cx="750847" cy="469361"/>
          </a:xfrm>
          <a:prstGeom prst="rect">
            <a:avLst/>
          </a:prstGeom>
          <a:noFill/>
        </p:spPr>
        <p:txBody>
          <a:bodyPr wrap="none" lIns="68580" tIns="34291" rIns="68580" bIns="34291" rtlCol="0">
            <a:spAutoFit/>
          </a:bodyPr>
          <a:lstStyle/>
          <a:p>
            <a:pPr marL="0" marR="0" lvl="0" indent="0" algn="r"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Home &amp;</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Lifestyle</a:t>
            </a:r>
          </a:p>
        </p:txBody>
      </p:sp>
      <p:sp>
        <p:nvSpPr>
          <p:cNvPr id="53" name="ZoneTexte 4">
            <a:extLst>
              <a:ext uri="{FF2B5EF4-FFF2-40B4-BE49-F238E27FC236}">
                <a16:creationId xmlns:a16="http://schemas.microsoft.com/office/drawing/2014/main" id="{BDB46164-AC13-4611-BFD1-0BF27E434ECD}"/>
              </a:ext>
            </a:extLst>
          </p:cNvPr>
          <p:cNvSpPr txBox="1"/>
          <p:nvPr/>
        </p:nvSpPr>
        <p:spPr>
          <a:xfrm>
            <a:off x="6433229" y="3449181"/>
            <a:ext cx="814967" cy="469361"/>
          </a:xfrm>
          <a:prstGeom prst="rect">
            <a:avLst/>
          </a:prstGeom>
          <a:noFill/>
        </p:spPr>
        <p:txBody>
          <a:bodyPr wrap="none" lIns="68580" tIns="34291" rIns="68580" bIns="34291" rtlCol="0">
            <a:spAutoFit/>
          </a:bodyPr>
          <a:lstStyle/>
          <a:p>
            <a:pPr marL="0" marR="0" lvl="0" indent="0" algn="r"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Business</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Services</a:t>
            </a:r>
          </a:p>
        </p:txBody>
      </p:sp>
      <p:sp>
        <p:nvSpPr>
          <p:cNvPr id="54" name="ZoneTexte 4">
            <a:extLst>
              <a:ext uri="{FF2B5EF4-FFF2-40B4-BE49-F238E27FC236}">
                <a16:creationId xmlns:a16="http://schemas.microsoft.com/office/drawing/2014/main" id="{64FE535B-6023-4883-BB45-822ABF5848CE}"/>
              </a:ext>
            </a:extLst>
          </p:cNvPr>
          <p:cNvSpPr txBox="1"/>
          <p:nvPr/>
        </p:nvSpPr>
        <p:spPr>
          <a:xfrm>
            <a:off x="7337798" y="1881935"/>
            <a:ext cx="1698221" cy="469361"/>
          </a:xfrm>
          <a:prstGeom prst="rect">
            <a:avLst/>
          </a:prstGeom>
          <a:noFill/>
        </p:spPr>
        <p:txBody>
          <a:bodyPr wrap="none" lIns="68580" tIns="34291" rIns="68580" bIns="34291" rtlCol="0">
            <a:spAutoFit/>
          </a:bodyPr>
          <a:lstStyle/>
          <a:p>
            <a:pPr marL="0" marR="0" lvl="0" indent="0" algn="r" defTabSz="1172173"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Consumer Packaged</a:t>
            </a:r>
            <a:b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srgbClr val="00497B"/>
                </a:solidFill>
                <a:effectLst/>
                <a:uLnTx/>
                <a:uFillTx/>
                <a:latin typeface="Arial" panose="020B0604020202020204" pitchFamily="34" charset="0"/>
                <a:ea typeface="+mn-ea"/>
                <a:cs typeface="Arial" panose="020B0604020202020204" pitchFamily="34" charset="0"/>
              </a:rPr>
              <a:t>Goods - Retail</a:t>
            </a:r>
          </a:p>
        </p:txBody>
      </p:sp>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37501" y="2223457"/>
            <a:ext cx="3474225" cy="3463001"/>
          </a:xfrm>
          <a:prstGeom prst="rect">
            <a:avLst/>
          </a:prstGeom>
        </p:spPr>
      </p:pic>
      <p:sp>
        <p:nvSpPr>
          <p:cNvPr id="31" name="Footer Placeholder 4">
            <a:extLst>
              <a:ext uri="{FF2B5EF4-FFF2-40B4-BE49-F238E27FC236}">
                <a16:creationId xmlns:a16="http://schemas.microsoft.com/office/drawing/2014/main" id="{C26767A8-BCCF-FA48-A76D-038A339B16F0}"/>
              </a:ext>
            </a:extLst>
          </p:cNvPr>
          <p:cNvSpPr>
            <a:spLocks noGrp="1"/>
          </p:cNvSpPr>
          <p:nvPr>
            <p:ph type="ftr" sz="quarter" idx="4294967295"/>
          </p:nvPr>
        </p:nvSpPr>
        <p:spPr>
          <a:xfrm rot="16200000">
            <a:off x="-3189900" y="3339000"/>
            <a:ext cx="6858000" cy="180000"/>
          </a:xfrm>
          <a:prstGeom prst="rect">
            <a:avLst/>
          </a:prstGeom>
        </p:spPr>
        <p:txBody>
          <a:bodyPr vert="horz" lIns="91440" tIns="45720" rIns="91440" bIns="45720" rtlCol="0" anchor="ctr"/>
          <a:lstStyle>
            <a:lvl1pPr algn="ctr">
              <a:tabLst>
                <a:tab pos="5021137" algn="l"/>
              </a:tabLst>
              <a:defRPr sz="800">
                <a:solidFill>
                  <a:srgbClr val="0E5486">
                    <a:alpha val="50000"/>
                  </a:srgbClr>
                </a:solidFill>
                <a:latin typeface="Arial Narrow" panose="020B0606020202030204" pitchFamily="34" charset="0"/>
                <a:cs typeface="Arial" panose="020B0604020202020204" pitchFamily="34" charset="0"/>
              </a:defRPr>
            </a:lvl1pPr>
          </a:lstStyle>
          <a:p>
            <a:pPr marL="0" marR="0" lvl="0" indent="0" algn="ctr" defTabSz="1172173" rtl="0" eaLnBrk="1" fontAlgn="auto" latinLnBrk="0" hangingPunct="1">
              <a:lnSpc>
                <a:spcPct val="100000"/>
              </a:lnSpc>
              <a:spcBef>
                <a:spcPts val="0"/>
              </a:spcBef>
              <a:spcAft>
                <a:spcPts val="0"/>
              </a:spcAft>
              <a:buClrTx/>
              <a:buSzTx/>
              <a:buFontTx/>
              <a:buNone/>
              <a:tabLst>
                <a:tab pos="5021137" algn="l"/>
              </a:tabLst>
              <a:defRPr/>
            </a:pPr>
            <a:r>
              <a:rPr kumimoji="0" lang="fr-FR" sz="800" b="0" i="0" u="none" strike="noStrike" kern="1200" cap="none" spc="0" normalizeH="0" baseline="0" noProof="0" dirty="0">
                <a:ln>
                  <a:noFill/>
                </a:ln>
                <a:solidFill>
                  <a:srgbClr val="0E5486">
                    <a:alpha val="50000"/>
                  </a:srgbClr>
                </a:solidFill>
                <a:effectLst/>
                <a:uLnTx/>
                <a:uFillTx/>
                <a:latin typeface="Arial Narrow" panose="020B0606020202030204" pitchFamily="34" charset="0"/>
                <a:ea typeface="+mn-ea"/>
                <a:cs typeface="Arial" panose="020B0604020202020204" pitchFamily="34" charset="0"/>
              </a:rPr>
              <a:t>© Dassault Systèmes | </a:t>
            </a:r>
            <a:r>
              <a:rPr kumimoji="0" lang="fr-FR" sz="800" b="0" i="0" u="none" strike="noStrike" kern="1200" cap="none" spc="0" normalizeH="0" baseline="0" noProof="0" dirty="0" err="1">
                <a:ln>
                  <a:noFill/>
                </a:ln>
                <a:solidFill>
                  <a:srgbClr val="0E5486">
                    <a:alpha val="50000"/>
                  </a:srgbClr>
                </a:solidFill>
                <a:effectLst/>
                <a:uLnTx/>
                <a:uFillTx/>
                <a:latin typeface="Arial Narrow" panose="020B0606020202030204" pitchFamily="34" charset="0"/>
                <a:ea typeface="+mn-ea"/>
                <a:cs typeface="Arial" panose="020B0604020202020204" pitchFamily="34" charset="0"/>
              </a:rPr>
              <a:t>Confidential</a:t>
            </a:r>
            <a:r>
              <a:rPr kumimoji="0" lang="fr-FR" sz="800" b="0" i="0" u="none" strike="noStrike" kern="1200" cap="none" spc="0" normalizeH="0" baseline="0" noProof="0" dirty="0">
                <a:ln>
                  <a:noFill/>
                </a:ln>
                <a:solidFill>
                  <a:srgbClr val="0E5486">
                    <a:alpha val="50000"/>
                  </a:srgbClr>
                </a:solidFill>
                <a:effectLst/>
                <a:uLnTx/>
                <a:uFillTx/>
                <a:latin typeface="Arial Narrow" panose="020B0606020202030204" pitchFamily="34" charset="0"/>
                <a:ea typeface="+mn-ea"/>
                <a:cs typeface="Arial" panose="020B0604020202020204" pitchFamily="34" charset="0"/>
              </a:rPr>
              <a:t> Information | 05/03/2021 | </a:t>
            </a:r>
            <a:r>
              <a:rPr kumimoji="0" lang="fr-FR" sz="800" b="0" i="0" u="none" strike="noStrike" kern="1200" cap="none" spc="0" normalizeH="0" baseline="0" noProof="0" dirty="0" err="1">
                <a:ln>
                  <a:noFill/>
                </a:ln>
                <a:solidFill>
                  <a:srgbClr val="0E5486">
                    <a:alpha val="50000"/>
                  </a:srgbClr>
                </a:solidFill>
                <a:effectLst/>
                <a:uLnTx/>
                <a:uFillTx/>
                <a:latin typeface="Arial Narrow" panose="020B0606020202030204" pitchFamily="34" charset="0"/>
                <a:ea typeface="+mn-ea"/>
                <a:cs typeface="Arial" panose="020B0604020202020204" pitchFamily="34" charset="0"/>
              </a:rPr>
              <a:t>ref</a:t>
            </a:r>
            <a:r>
              <a:rPr kumimoji="0" lang="fr-FR" sz="800" b="0" i="0" u="none" strike="noStrike" kern="1200" cap="none" spc="0" normalizeH="0" baseline="0" noProof="0" dirty="0">
                <a:ln>
                  <a:noFill/>
                </a:ln>
                <a:solidFill>
                  <a:srgbClr val="0E5486">
                    <a:alpha val="50000"/>
                  </a:srgbClr>
                </a:solidFill>
                <a:effectLst/>
                <a:uLnTx/>
                <a:uFillTx/>
                <a:latin typeface="Arial Narrow" panose="020B0606020202030204" pitchFamily="34" charset="0"/>
                <a:ea typeface="+mn-ea"/>
                <a:cs typeface="Arial" panose="020B0604020202020204" pitchFamily="34" charset="0"/>
              </a:rPr>
              <a:t>.: 3DS_Document_2021</a:t>
            </a:r>
          </a:p>
        </p:txBody>
      </p:sp>
    </p:spTree>
    <p:extLst>
      <p:ext uri="{BB962C8B-B14F-4D97-AF65-F5344CB8AC3E}">
        <p14:creationId xmlns:p14="http://schemas.microsoft.com/office/powerpoint/2010/main" val="161983628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5" descr="D:\2015\Ramesh Haldorai\Ramesh-3DX Messaging\man-at-steering-wheel.png">
            <a:extLst>
              <a:ext uri="{FF2B5EF4-FFF2-40B4-BE49-F238E27FC236}">
                <a16:creationId xmlns:a16="http://schemas.microsoft.com/office/drawing/2014/main" id="{F47B9EED-5F0E-0240-B3D2-2B26AE326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551" y="1833034"/>
            <a:ext cx="4226983" cy="343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2" name="Picture 6" descr="D:\2015\Ramesh Haldorai\Ramesh-3DX Messaging\catia-car-model.png">
            <a:extLst>
              <a:ext uri="{FF2B5EF4-FFF2-40B4-BE49-F238E27FC236}">
                <a16:creationId xmlns:a16="http://schemas.microsoft.com/office/drawing/2014/main" id="{B5CBB67B-E7EF-F644-8B1B-3A9B1C9DA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433" y="1900767"/>
            <a:ext cx="422698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 descr="D:\2015\Ramesh Haldorai\Ramesh-3DX Messaging\man-at-steering-wheel.png">
            <a:extLst>
              <a:ext uri="{FF2B5EF4-FFF2-40B4-BE49-F238E27FC236}">
                <a16:creationId xmlns:a16="http://schemas.microsoft.com/office/drawing/2014/main" id="{E6D147E2-3DFE-5049-94DA-32D207D8942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6178551" y="1833034"/>
            <a:ext cx="4226983" cy="343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descr="D:\2015\Ramesh Haldorai\Ramesh-3DX Messaging\catia-car-model.png">
            <a:extLst>
              <a:ext uri="{FF2B5EF4-FFF2-40B4-BE49-F238E27FC236}">
                <a16:creationId xmlns:a16="http://schemas.microsoft.com/office/drawing/2014/main" id="{31F94619-D26B-5E4B-8EB8-8807E769BAD1}"/>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731433" y="1900767"/>
            <a:ext cx="422698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rc 34">
            <a:extLst>
              <a:ext uri="{FF2B5EF4-FFF2-40B4-BE49-F238E27FC236}">
                <a16:creationId xmlns:a16="http://schemas.microsoft.com/office/drawing/2014/main" id="{3547D7AF-467E-0D41-9972-B7025CBA5D24}"/>
              </a:ext>
            </a:extLst>
          </p:cNvPr>
          <p:cNvSpPr/>
          <p:nvPr/>
        </p:nvSpPr>
        <p:spPr>
          <a:xfrm>
            <a:off x="1600840" y="1802700"/>
            <a:ext cx="4463285" cy="3626419"/>
          </a:xfrm>
          <a:prstGeom prst="arc">
            <a:avLst>
              <a:gd name="adj1" fmla="val 21391434"/>
              <a:gd name="adj2" fmla="val 12719562"/>
            </a:avLst>
          </a:prstGeom>
          <a:ln w="190500">
            <a:gradFill flip="none" rotWithShape="1">
              <a:gsLst>
                <a:gs pos="0">
                  <a:schemeClr val="tx1">
                    <a:lumMod val="60000"/>
                    <a:lumOff val="40000"/>
                    <a:alpha val="0"/>
                  </a:schemeClr>
                </a:gs>
                <a:gs pos="100000">
                  <a:schemeClr val="tx1"/>
                </a:gs>
              </a:gsLst>
              <a:lin ang="0" scaled="1"/>
              <a:tileRect/>
            </a:gradFill>
          </a:ln>
        </p:spPr>
        <p:style>
          <a:lnRef idx="1">
            <a:schemeClr val="accent1"/>
          </a:lnRef>
          <a:fillRef idx="0">
            <a:schemeClr val="accent1"/>
          </a:fillRef>
          <a:effectRef idx="0">
            <a:schemeClr val="accent1"/>
          </a:effectRef>
          <a:fontRef idx="minor">
            <a:schemeClr val="tx1"/>
          </a:fontRef>
        </p:style>
        <p:txBody>
          <a:bodyPr lIns="103900" tIns="51951" rIns="103900" bIns="51951" anchor="ctr"/>
          <a:lstStyle/>
          <a:p>
            <a:pPr marL="0" marR="0" lvl="0" indent="0" algn="ctr" defTabSz="10821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005386"/>
              </a:solidFill>
              <a:effectLst/>
              <a:uLnTx/>
              <a:uFillTx/>
              <a:latin typeface="Calibri" panose="020F0502020204030204"/>
              <a:ea typeface="+mn-ea"/>
              <a:cs typeface="+mn-cs"/>
            </a:endParaRPr>
          </a:p>
        </p:txBody>
      </p:sp>
      <p:sp>
        <p:nvSpPr>
          <p:cNvPr id="36" name="Arc 35">
            <a:extLst>
              <a:ext uri="{FF2B5EF4-FFF2-40B4-BE49-F238E27FC236}">
                <a16:creationId xmlns:a16="http://schemas.microsoft.com/office/drawing/2014/main" id="{8EA31492-F16D-734F-8629-F7A18A3B32AC}"/>
              </a:ext>
            </a:extLst>
          </p:cNvPr>
          <p:cNvSpPr/>
          <p:nvPr/>
        </p:nvSpPr>
        <p:spPr>
          <a:xfrm>
            <a:off x="6062747" y="1735629"/>
            <a:ext cx="4463285" cy="3626419"/>
          </a:xfrm>
          <a:prstGeom prst="arc">
            <a:avLst>
              <a:gd name="adj1" fmla="val 10815281"/>
              <a:gd name="adj2" fmla="val 205009"/>
            </a:avLst>
          </a:prstGeom>
          <a:ln w="190500">
            <a:gradFill flip="none" rotWithShape="1">
              <a:gsLst>
                <a:gs pos="33000">
                  <a:schemeClr val="accent4"/>
                </a:gs>
                <a:gs pos="70000">
                  <a:schemeClr val="accent4"/>
                </a:gs>
                <a:gs pos="0">
                  <a:schemeClr val="bg1"/>
                </a:gs>
                <a:gs pos="100000">
                  <a:schemeClr val="tx1"/>
                </a:gs>
              </a:gsLst>
              <a:lin ang="10800000" scaled="1"/>
              <a:tileRect/>
            </a:gradFill>
          </a:ln>
        </p:spPr>
        <p:style>
          <a:lnRef idx="1">
            <a:schemeClr val="accent1"/>
          </a:lnRef>
          <a:fillRef idx="0">
            <a:schemeClr val="accent1"/>
          </a:fillRef>
          <a:effectRef idx="0">
            <a:schemeClr val="accent1"/>
          </a:effectRef>
          <a:fontRef idx="minor">
            <a:schemeClr val="tx1"/>
          </a:fontRef>
        </p:style>
        <p:txBody>
          <a:bodyPr lIns="103900" tIns="51951" rIns="103900" bIns="51951" anchor="ctr"/>
          <a:lstStyle/>
          <a:p>
            <a:pPr marL="0" marR="0" lvl="0" indent="0" algn="ctr" defTabSz="1082136"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srgbClr val="005386"/>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16C81B5-D085-664E-9E45-178198C06015}"/>
              </a:ext>
            </a:extLst>
          </p:cNvPr>
          <p:cNvGrpSpPr>
            <a:grpSpLocks/>
          </p:cNvGrpSpPr>
          <p:nvPr/>
        </p:nvGrpSpPr>
        <p:grpSpPr bwMode="auto">
          <a:xfrm>
            <a:off x="6686552" y="3488383"/>
            <a:ext cx="3905249" cy="1274003"/>
            <a:chOff x="5043055" y="2626028"/>
            <a:chExt cx="2929371" cy="1176163"/>
          </a:xfrm>
        </p:grpSpPr>
        <p:sp>
          <p:nvSpPr>
            <p:cNvPr id="37" name="Rectangle 36">
              <a:extLst>
                <a:ext uri="{FF2B5EF4-FFF2-40B4-BE49-F238E27FC236}">
                  <a16:creationId xmlns:a16="http://schemas.microsoft.com/office/drawing/2014/main" id="{D3B629AC-9911-6740-A75F-3BA701814A8C}"/>
                </a:ext>
              </a:extLst>
            </p:cNvPr>
            <p:cNvSpPr/>
            <p:nvPr/>
          </p:nvSpPr>
          <p:spPr bwMode="auto">
            <a:xfrm>
              <a:off x="5644806" y="2626028"/>
              <a:ext cx="2327620" cy="1176163"/>
            </a:xfrm>
            <a:prstGeom prst="rect">
              <a:avLst/>
            </a:prstGeom>
            <a:noFill/>
            <a:ln w="6350" cap="flat" cmpd="sng" algn="ctr">
              <a:noFill/>
              <a:prstDash val="solid"/>
            </a:ln>
            <a:effectLst/>
          </p:spPr>
          <p:txBody>
            <a:bodyPr lIns="0" tIns="0" rIns="0" bIns="0" anchor="ctr">
              <a:spAutoFit/>
            </a:bodyPr>
            <a:lstStyle/>
            <a:p>
              <a:pPr marL="0" marR="0" lvl="0" indent="0" algn="l" defTabSz="914400" rtl="0" eaLnBrk="1" fontAlgn="auto" latinLnBrk="0" hangingPunct="1">
                <a:lnSpc>
                  <a:spcPct val="90000"/>
                </a:lnSpc>
                <a:spcBef>
                  <a:spcPts val="369"/>
                </a:spcBef>
                <a:spcAft>
                  <a:spcPts val="0"/>
                </a:spcAft>
                <a:buClrTx/>
                <a:buSzTx/>
                <a:buFontTx/>
                <a:buNone/>
                <a:tabLst/>
                <a:defRPr/>
              </a:pPr>
              <a:r>
                <a:rPr kumimoji="0" lang="en-US" sz="2267" b="1" i="0" u="none" strike="noStrike" kern="0" cap="none" spc="0" normalizeH="0" baseline="0" noProof="0" dirty="0">
                  <a:ln>
                    <a:noFill/>
                  </a:ln>
                  <a:solidFill>
                    <a:srgbClr val="F37021"/>
                  </a:solidFill>
                  <a:effectLst/>
                  <a:uLnTx/>
                  <a:uFillTx/>
                  <a:latin typeface="Calibri" panose="020F0502020204030204"/>
                  <a:ea typeface="+mn-ea"/>
                  <a:cs typeface="Arial" panose="020B0604020202020204" pitchFamily="34" charset="0"/>
                </a:rPr>
                <a:t>model-based</a:t>
              </a:r>
              <a:r>
                <a:rPr kumimoji="0" lang="en-US" sz="1733"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a:t>
              </a:r>
              <a:br>
                <a:rPr kumimoji="0" lang="en-US" sz="1733"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r>
                <a:rPr kumimoji="0" lang="en-US" sz="1733" b="0" i="0" u="none" strike="noStrike" kern="1200" cap="none" spc="0" normalizeH="0" baseline="0" noProof="0" dirty="0">
                  <a:ln>
                    <a:noFill/>
                  </a:ln>
                  <a:solidFill>
                    <a:srgbClr val="005386"/>
                  </a:solidFill>
                  <a:effectLst/>
                  <a:uLnTx/>
                  <a:uFillTx/>
                  <a:latin typeface="Arial Narrow"/>
                  <a:ea typeface="+mn-ea"/>
                  <a:cs typeface="Arial" panose="020B0604020202020204" pitchFamily="34" charset="0"/>
                </a:rPr>
                <a:t>combining multi-physics, </a:t>
              </a:r>
              <a:br>
                <a:rPr kumimoji="0" lang="en-US" sz="1733" b="0" i="0" u="none" strike="noStrike" kern="1200" cap="none" spc="0" normalizeH="0" baseline="0" noProof="0" dirty="0">
                  <a:ln>
                    <a:noFill/>
                  </a:ln>
                  <a:solidFill>
                    <a:srgbClr val="005386"/>
                  </a:solidFill>
                  <a:effectLst/>
                  <a:uLnTx/>
                  <a:uFillTx/>
                  <a:latin typeface="Arial Narrow"/>
                  <a:ea typeface="+mn-ea"/>
                  <a:cs typeface="Arial" panose="020B0604020202020204" pitchFamily="34" charset="0"/>
                </a:rPr>
              </a:br>
              <a:r>
                <a:rPr kumimoji="0" lang="en-US" sz="1733" b="0" i="0" u="none" strike="noStrike" kern="1200" cap="none" spc="0" normalizeH="0" baseline="0" noProof="0" dirty="0">
                  <a:ln>
                    <a:noFill/>
                  </a:ln>
                  <a:solidFill>
                    <a:srgbClr val="005386"/>
                  </a:solidFill>
                  <a:effectLst/>
                  <a:uLnTx/>
                  <a:uFillTx/>
                  <a:latin typeface="Arial Narrow"/>
                  <a:ea typeface="+mn-ea"/>
                  <a:cs typeface="Arial" panose="020B0604020202020204" pitchFamily="34" charset="0"/>
                </a:rPr>
                <a:t>behavior modeling, big data, </a:t>
              </a:r>
              <a:br>
                <a:rPr kumimoji="0" lang="en-US" sz="1733" b="0" i="0" u="none" strike="noStrike" kern="1200" cap="none" spc="0" normalizeH="0" baseline="0" noProof="0" dirty="0">
                  <a:ln>
                    <a:noFill/>
                  </a:ln>
                  <a:solidFill>
                    <a:srgbClr val="005386"/>
                  </a:solidFill>
                  <a:effectLst/>
                  <a:uLnTx/>
                  <a:uFillTx/>
                  <a:latin typeface="Arial Narrow"/>
                  <a:ea typeface="+mn-ea"/>
                  <a:cs typeface="Arial" panose="020B0604020202020204" pitchFamily="34" charset="0"/>
                </a:rPr>
              </a:br>
              <a:r>
                <a:rPr kumimoji="0" lang="en-US" sz="1733" b="0" i="0" u="none" strike="noStrike" kern="1200" cap="none" spc="0" normalizeH="0" baseline="0" noProof="0" dirty="0">
                  <a:ln>
                    <a:noFill/>
                  </a:ln>
                  <a:solidFill>
                    <a:srgbClr val="005386"/>
                  </a:solidFill>
                  <a:effectLst/>
                  <a:uLnTx/>
                  <a:uFillTx/>
                  <a:latin typeface="Arial Narrow"/>
                  <a:ea typeface="+mn-ea"/>
                  <a:cs typeface="Arial" panose="020B0604020202020204" pitchFamily="34" charset="0"/>
                </a:rPr>
                <a:t>social collaboration,</a:t>
              </a:r>
              <a:br>
                <a:rPr kumimoji="0" lang="en-US" sz="1733" b="0" i="0" u="none" strike="noStrike" kern="1200" cap="none" spc="0" normalizeH="0" baseline="0" noProof="0" dirty="0">
                  <a:ln>
                    <a:noFill/>
                  </a:ln>
                  <a:solidFill>
                    <a:srgbClr val="005386"/>
                  </a:solidFill>
                  <a:effectLst/>
                  <a:uLnTx/>
                  <a:uFillTx/>
                  <a:latin typeface="Arial Narrow"/>
                  <a:ea typeface="+mn-ea"/>
                  <a:cs typeface="Arial" panose="020B0604020202020204" pitchFamily="34" charset="0"/>
                </a:rPr>
              </a:br>
              <a:r>
                <a:rPr kumimoji="0" lang="en-US" sz="1733" b="0" i="0" u="none" strike="noStrike" kern="1200" cap="none" spc="0" normalizeH="0" baseline="0" noProof="0" dirty="0">
                  <a:ln>
                    <a:noFill/>
                  </a:ln>
                  <a:solidFill>
                    <a:srgbClr val="005386"/>
                  </a:solidFill>
                  <a:effectLst/>
                  <a:uLnTx/>
                  <a:uFillTx/>
                  <a:latin typeface="Arial Narrow"/>
                  <a:ea typeface="+mn-ea"/>
                  <a:cs typeface="Arial" panose="020B0604020202020204" pitchFamily="34" charset="0"/>
                </a:rPr>
                <a:t>intuitive decision support</a:t>
              </a:r>
            </a:p>
          </p:txBody>
        </p:sp>
        <p:pic>
          <p:nvPicPr>
            <p:cNvPr id="148512" name="Picture 7" descr="D:\2015\R2015x\video\production\model-based-icon.png">
              <a:extLst>
                <a:ext uri="{FF2B5EF4-FFF2-40B4-BE49-F238E27FC236}">
                  <a16:creationId xmlns:a16="http://schemas.microsoft.com/office/drawing/2014/main" id="{7CDD1156-F350-A34B-A3F4-AA66C66CBE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3055" y="2726664"/>
              <a:ext cx="481446" cy="49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D462A46-0BE1-CD43-A7C6-349344B58DD4}"/>
              </a:ext>
            </a:extLst>
          </p:cNvPr>
          <p:cNvGrpSpPr>
            <a:grpSpLocks/>
          </p:cNvGrpSpPr>
          <p:nvPr/>
        </p:nvGrpSpPr>
        <p:grpSpPr bwMode="auto">
          <a:xfrm>
            <a:off x="6671734" y="2544110"/>
            <a:ext cx="3297767" cy="794000"/>
            <a:chOff x="5032312" y="1754098"/>
            <a:chExt cx="2473388" cy="733405"/>
          </a:xfrm>
        </p:grpSpPr>
        <p:sp>
          <p:nvSpPr>
            <p:cNvPr id="6" name="Rectangle 5">
              <a:extLst>
                <a:ext uri="{FF2B5EF4-FFF2-40B4-BE49-F238E27FC236}">
                  <a16:creationId xmlns:a16="http://schemas.microsoft.com/office/drawing/2014/main" id="{9AE567AF-CCB6-244C-AF5C-04082330CA68}"/>
                </a:ext>
              </a:extLst>
            </p:cNvPr>
            <p:cNvSpPr/>
            <p:nvPr/>
          </p:nvSpPr>
          <p:spPr bwMode="auto">
            <a:xfrm>
              <a:off x="5643516" y="1754098"/>
              <a:ext cx="1862184" cy="733405"/>
            </a:xfrm>
            <a:prstGeom prst="rect">
              <a:avLst/>
            </a:prstGeom>
            <a:noFill/>
            <a:ln w="6350" cap="flat" cmpd="sng" algn="ctr">
              <a:noFill/>
              <a:prstDash val="solid"/>
            </a:ln>
            <a:effectLst/>
          </p:spPr>
          <p:txBody>
            <a:bodyPr lIns="0" tIns="0" rIns="0" bIns="0" anchor="ctr">
              <a:spAutoFit/>
            </a:bodyPr>
            <a:lstStyle/>
            <a:p>
              <a:pPr marL="0" marR="0" lvl="0" indent="0" algn="l" defTabSz="914400" rtl="0" eaLnBrk="1" fontAlgn="auto" latinLnBrk="0" hangingPunct="1">
                <a:lnSpc>
                  <a:spcPct val="90000"/>
                </a:lnSpc>
                <a:spcBef>
                  <a:spcPts val="369"/>
                </a:spcBef>
                <a:spcAft>
                  <a:spcPts val="0"/>
                </a:spcAft>
                <a:buClrTx/>
                <a:buSzTx/>
                <a:buFontTx/>
                <a:buNone/>
                <a:tabLst/>
                <a:defRPr/>
              </a:pPr>
              <a:r>
                <a:rPr kumimoji="0" lang="en-US" sz="2267" b="1" i="0" u="none" strike="noStrike" kern="0" cap="none" spc="0" normalizeH="0" baseline="0" noProof="0" dirty="0">
                  <a:ln>
                    <a:noFill/>
                  </a:ln>
                  <a:solidFill>
                    <a:srgbClr val="F37021"/>
                  </a:solidFill>
                  <a:effectLst/>
                  <a:uLnTx/>
                  <a:uFillTx/>
                  <a:latin typeface="Calibri" panose="020F0502020204030204"/>
                  <a:ea typeface="+mn-ea"/>
                  <a:cs typeface="Arial" panose="020B0604020202020204" pitchFamily="34" charset="0"/>
                </a:rPr>
                <a:t>data-driven</a:t>
              </a:r>
              <a:r>
                <a:rPr kumimoji="0" lang="en-US" sz="1733"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a:t>
              </a:r>
              <a:br>
                <a:rPr kumimoji="0" lang="en-US" sz="1733"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r>
                <a:rPr kumimoji="0" lang="en-US" sz="1733" b="0" i="0" u="none" strike="noStrike" kern="1200" cap="none" spc="0" normalizeH="0" baseline="0" noProof="0" dirty="0">
                  <a:ln>
                    <a:noFill/>
                  </a:ln>
                  <a:solidFill>
                    <a:srgbClr val="005386"/>
                  </a:solidFill>
                  <a:effectLst/>
                  <a:uLnTx/>
                  <a:uFillTx/>
                  <a:latin typeface="Arial Narrow"/>
                  <a:ea typeface="+mn-ea"/>
                  <a:cs typeface="Arial" panose="020B0604020202020204" pitchFamily="34" charset="0"/>
                </a:rPr>
                <a:t>online global single instance innovation platform</a:t>
              </a:r>
            </a:p>
          </p:txBody>
        </p:sp>
        <p:pic>
          <p:nvPicPr>
            <p:cNvPr id="148510" name="Picture 8" descr="D:\2015\R2015x\video\production\data-driven-icon.png">
              <a:extLst>
                <a:ext uri="{FF2B5EF4-FFF2-40B4-BE49-F238E27FC236}">
                  <a16:creationId xmlns:a16="http://schemas.microsoft.com/office/drawing/2014/main" id="{9D4F2625-0F77-5241-B483-E86DE394F7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312" y="1860357"/>
              <a:ext cx="502932" cy="52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59959AFC-3704-144E-8DB2-9500D22ECA18}"/>
              </a:ext>
            </a:extLst>
          </p:cNvPr>
          <p:cNvGrpSpPr>
            <a:grpSpLocks/>
          </p:cNvGrpSpPr>
          <p:nvPr/>
        </p:nvGrpSpPr>
        <p:grpSpPr bwMode="auto">
          <a:xfrm>
            <a:off x="2271185" y="3810000"/>
            <a:ext cx="2542848" cy="886884"/>
            <a:chOff x="1702861" y="2923893"/>
            <a:chExt cx="1908001" cy="818380"/>
          </a:xfrm>
        </p:grpSpPr>
        <p:sp>
          <p:nvSpPr>
            <p:cNvPr id="23" name="Rectangle 22">
              <a:extLst>
                <a:ext uri="{FF2B5EF4-FFF2-40B4-BE49-F238E27FC236}">
                  <a16:creationId xmlns:a16="http://schemas.microsoft.com/office/drawing/2014/main" id="{9C6D4E87-9204-A54D-8338-D73142C13C61}"/>
                </a:ext>
              </a:extLst>
            </p:cNvPr>
            <p:cNvSpPr/>
            <p:nvPr/>
          </p:nvSpPr>
          <p:spPr>
            <a:xfrm>
              <a:off x="2798733" y="2943425"/>
              <a:ext cx="812129" cy="664686"/>
            </a:xfrm>
            <a:prstGeom prst="rect">
              <a:avLst/>
            </a:prstGeom>
          </p:spPr>
          <p:txBody>
            <a:bodyPr wrap="none">
              <a:spAutoFit/>
            </a:bodyPr>
            <a:lstStyle/>
            <a:p>
              <a:pPr marL="0" marR="0" lvl="0" indent="0" algn="l" defTabSz="1082136" rtl="0" eaLnBrk="1" fontAlgn="auto" latinLnBrk="0" hangingPunct="1">
                <a:lnSpc>
                  <a:spcPct val="90000"/>
                </a:lnSpc>
                <a:spcBef>
                  <a:spcPts val="0"/>
                </a:spcBef>
                <a:spcAft>
                  <a:spcPts val="0"/>
                </a:spcAft>
                <a:buClrTx/>
                <a:buSzTx/>
                <a:buFontTx/>
                <a:buNone/>
                <a:tabLst/>
                <a:defRPr/>
              </a:pPr>
              <a:r>
                <a:rPr kumimoji="0" lang="en-US" sz="2267" b="1" i="0" u="none" strike="noStrike" kern="0" cap="none" spc="0" normalizeH="0" baseline="0" noProof="0" dirty="0">
                  <a:ln>
                    <a:noFill/>
                  </a:ln>
                  <a:solidFill>
                    <a:srgbClr val="005386"/>
                  </a:solidFill>
                  <a:effectLst/>
                  <a:uLnTx/>
                  <a:uFillTx/>
                  <a:latin typeface="Calibri" panose="020F0502020204030204"/>
                  <a:ea typeface="+mn-ea"/>
                  <a:cs typeface="Arial" panose="020B0604020202020204" pitchFamily="34" charset="0"/>
                </a:rPr>
                <a:t>static</a:t>
              </a:r>
              <a:br>
                <a:rPr kumimoji="0" lang="en-US" sz="2267" b="1" i="0" u="none" strike="noStrike" kern="0" cap="none" spc="0" normalizeH="0" baseline="0" noProof="0" dirty="0">
                  <a:ln>
                    <a:noFill/>
                  </a:ln>
                  <a:solidFill>
                    <a:srgbClr val="005386"/>
                  </a:solidFill>
                  <a:effectLst/>
                  <a:uLnTx/>
                  <a:uFillTx/>
                  <a:latin typeface="Calibri" panose="020F0502020204030204"/>
                  <a:ea typeface="+mn-ea"/>
                  <a:cs typeface="Arial" panose="020B0604020202020204" pitchFamily="34" charset="0"/>
                </a:rPr>
              </a:br>
              <a:r>
                <a:rPr kumimoji="0" lang="en-US" sz="2267" b="1" i="0" u="none" strike="noStrike" kern="0" cap="none" spc="0" normalizeH="0" baseline="0" noProof="0" dirty="0">
                  <a:ln>
                    <a:noFill/>
                  </a:ln>
                  <a:solidFill>
                    <a:srgbClr val="005386"/>
                  </a:solidFill>
                  <a:effectLst/>
                  <a:uLnTx/>
                  <a:uFillTx/>
                  <a:latin typeface="Calibri" panose="020F0502020204030204"/>
                  <a:ea typeface="+mn-ea"/>
                  <a:cs typeface="Arial" panose="020B0604020202020204" pitchFamily="34" charset="0"/>
                </a:rPr>
                <a:t>designs</a:t>
              </a:r>
              <a:endParaRPr kumimoji="0" lang="en-US" sz="2133" b="0" i="0" u="none" strike="noStrike" kern="1200" cap="none" spc="0" normalizeH="0" baseline="0" noProof="0" dirty="0">
                <a:ln>
                  <a:noFill/>
                </a:ln>
                <a:solidFill>
                  <a:srgbClr val="005386"/>
                </a:solidFill>
                <a:effectLst/>
                <a:uLnTx/>
                <a:uFillTx/>
                <a:latin typeface="Arial Narrow"/>
                <a:ea typeface="+mn-ea"/>
                <a:cs typeface="+mn-cs"/>
              </a:endParaRPr>
            </a:p>
          </p:txBody>
        </p:sp>
        <p:pic>
          <p:nvPicPr>
            <p:cNvPr id="44" name="Picture 4" descr="D:\2015\R2015x\video\production\iStock_000007206299-reduced.jpg">
              <a:extLst>
                <a:ext uri="{FF2B5EF4-FFF2-40B4-BE49-F238E27FC236}">
                  <a16:creationId xmlns:a16="http://schemas.microsoft.com/office/drawing/2014/main" id="{5BB6489B-005D-2D4C-BD77-75B8B8763762}"/>
                </a:ext>
              </a:extLst>
            </p:cNvPr>
            <p:cNvPicPr>
              <a:picLocks noChangeAspect="1" noChangeArrowheads="1"/>
            </p:cNvPicPr>
            <p:nvPr/>
          </p:nvPicPr>
          <p:blipFill>
            <a:blip r:embed="rId7" cstate="print"/>
            <a:srcRect/>
            <a:stretch>
              <a:fillRect/>
            </a:stretch>
          </p:blipFill>
          <p:spPr bwMode="auto">
            <a:xfrm>
              <a:off x="1702861" y="3029364"/>
              <a:ext cx="538406" cy="357431"/>
            </a:xfrm>
            <a:prstGeom prst="rect">
              <a:avLst/>
            </a:prstGeom>
            <a:noFill/>
            <a:ln>
              <a:solidFill>
                <a:schemeClr val="accent6">
                  <a:lumMod val="40000"/>
                  <a:lumOff val="60000"/>
                </a:schemeClr>
              </a:solidFill>
            </a:ln>
            <a:effectLst>
              <a:outerShdw blurRad="63500" sx="102000" sy="102000" algn="ctr" rotWithShape="0">
                <a:prstClr val="black">
                  <a:alpha val="40000"/>
                </a:prstClr>
              </a:outerShdw>
            </a:effectLst>
          </p:spPr>
        </p:pic>
        <p:pic>
          <p:nvPicPr>
            <p:cNvPr id="45" name="Picture 5" descr="D:\2015\R2015x\video\production\iStock_000007325347_reduced.jpg">
              <a:extLst>
                <a:ext uri="{FF2B5EF4-FFF2-40B4-BE49-F238E27FC236}">
                  <a16:creationId xmlns:a16="http://schemas.microsoft.com/office/drawing/2014/main" id="{C7ED7E8E-FAFB-864D-B3C4-7B4FA13688E0}"/>
                </a:ext>
              </a:extLst>
            </p:cNvPr>
            <p:cNvPicPr>
              <a:picLocks noChangeAspect="1" noChangeArrowheads="1"/>
            </p:cNvPicPr>
            <p:nvPr/>
          </p:nvPicPr>
          <p:blipFill>
            <a:blip r:embed="rId8" cstate="print"/>
            <a:srcRect/>
            <a:stretch>
              <a:fillRect/>
            </a:stretch>
          </p:blipFill>
          <p:spPr bwMode="auto">
            <a:xfrm>
              <a:off x="2284150" y="2923893"/>
              <a:ext cx="462172" cy="646501"/>
            </a:xfrm>
            <a:prstGeom prst="rect">
              <a:avLst/>
            </a:prstGeom>
            <a:noFill/>
            <a:ln>
              <a:solidFill>
                <a:schemeClr val="accent6">
                  <a:lumMod val="40000"/>
                  <a:lumOff val="60000"/>
                </a:schemeClr>
              </a:solidFill>
            </a:ln>
            <a:effectLst>
              <a:outerShdw blurRad="63500" sx="102000" sy="102000" algn="ctr" rotWithShape="0">
                <a:prstClr val="black">
                  <a:alpha val="40000"/>
                </a:prstClr>
              </a:outerShdw>
            </a:effectLst>
          </p:spPr>
        </p:pic>
        <p:pic>
          <p:nvPicPr>
            <p:cNvPr id="46" name="Picture 3" descr="D:\2015\R2015x\video\production\iStock_000019011313-reduced.jpg">
              <a:extLst>
                <a:ext uri="{FF2B5EF4-FFF2-40B4-BE49-F238E27FC236}">
                  <a16:creationId xmlns:a16="http://schemas.microsoft.com/office/drawing/2014/main" id="{86BBC847-F54F-0340-918D-F3F9FB956665}"/>
                </a:ext>
              </a:extLst>
            </p:cNvPr>
            <p:cNvPicPr>
              <a:picLocks noChangeAspect="1" noChangeArrowheads="1"/>
            </p:cNvPicPr>
            <p:nvPr/>
          </p:nvPicPr>
          <p:blipFill>
            <a:blip r:embed="rId9" cstate="print"/>
            <a:srcRect/>
            <a:stretch>
              <a:fillRect/>
            </a:stretch>
          </p:blipFill>
          <p:spPr bwMode="auto">
            <a:xfrm>
              <a:off x="1872800" y="3294996"/>
              <a:ext cx="446290" cy="447277"/>
            </a:xfrm>
            <a:prstGeom prst="rect">
              <a:avLst/>
            </a:prstGeom>
            <a:noFill/>
            <a:ln>
              <a:solidFill>
                <a:schemeClr val="accent6">
                  <a:lumMod val="40000"/>
                  <a:lumOff val="60000"/>
                </a:schemeClr>
              </a:solidFill>
            </a:ln>
            <a:effectLst>
              <a:outerShdw blurRad="63500" sx="102000" sy="102000" algn="ctr" rotWithShape="0">
                <a:prstClr val="black">
                  <a:alpha val="40000"/>
                </a:prstClr>
              </a:outerShdw>
            </a:effectLst>
          </p:spPr>
        </p:pic>
      </p:grpSp>
      <p:sp>
        <p:nvSpPr>
          <p:cNvPr id="148494" name="Title 1">
            <a:extLst>
              <a:ext uri="{FF2B5EF4-FFF2-40B4-BE49-F238E27FC236}">
                <a16:creationId xmlns:a16="http://schemas.microsoft.com/office/drawing/2014/main" id="{1983D41C-09F5-A54C-80F9-B553865966ED}"/>
              </a:ext>
            </a:extLst>
          </p:cNvPr>
          <p:cNvSpPr>
            <a:spLocks noGrp="1" noChangeArrowheads="1"/>
          </p:cNvSpPr>
          <p:nvPr>
            <p:ph type="title"/>
          </p:nvPr>
        </p:nvSpPr>
        <p:spPr bwMode="auto">
          <a:xfrm>
            <a:off x="143933" y="67734"/>
            <a:ext cx="10560051" cy="4995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nl-NL"/>
              <a:t>Generational changes with </a:t>
            </a:r>
            <a:r>
              <a:rPr lang="en-US" altLang="nl-NL" b="1"/>
              <a:t>3D</a:t>
            </a:r>
            <a:r>
              <a:rPr lang="en-US" altLang="nl-NL"/>
              <a:t>EXPERIENCE</a:t>
            </a:r>
          </a:p>
        </p:txBody>
      </p:sp>
      <p:grpSp>
        <p:nvGrpSpPr>
          <p:cNvPr id="4" name="Group 3">
            <a:extLst>
              <a:ext uri="{FF2B5EF4-FFF2-40B4-BE49-F238E27FC236}">
                <a16:creationId xmlns:a16="http://schemas.microsoft.com/office/drawing/2014/main" id="{2201C841-29ED-E146-B790-33DDAE0B2F52}"/>
              </a:ext>
            </a:extLst>
          </p:cNvPr>
          <p:cNvGrpSpPr>
            <a:grpSpLocks/>
          </p:cNvGrpSpPr>
          <p:nvPr/>
        </p:nvGrpSpPr>
        <p:grpSpPr bwMode="auto">
          <a:xfrm>
            <a:off x="2497667" y="2709335"/>
            <a:ext cx="2604393" cy="797984"/>
            <a:chOff x="1874042" y="1907993"/>
            <a:chExt cx="1952604" cy="735493"/>
          </a:xfrm>
        </p:grpSpPr>
        <p:sp>
          <p:nvSpPr>
            <p:cNvPr id="3" name="Rectangle 2">
              <a:extLst>
                <a:ext uri="{FF2B5EF4-FFF2-40B4-BE49-F238E27FC236}">
                  <a16:creationId xmlns:a16="http://schemas.microsoft.com/office/drawing/2014/main" id="{46F1BBE5-D67C-1841-9A26-606A45C0F2F7}"/>
                </a:ext>
              </a:extLst>
            </p:cNvPr>
            <p:cNvSpPr/>
            <p:nvPr/>
          </p:nvSpPr>
          <p:spPr>
            <a:xfrm>
              <a:off x="2797641" y="2106986"/>
              <a:ext cx="1029005" cy="406659"/>
            </a:xfrm>
            <a:prstGeom prst="rect">
              <a:avLst/>
            </a:prstGeom>
          </p:spPr>
          <p:txBody>
            <a:bodyPr wrap="none">
              <a:spAutoFit/>
            </a:bodyPr>
            <a:lstStyle/>
            <a:p>
              <a:pPr marL="0" marR="0" lvl="0" indent="0" algn="l" defTabSz="1082136" rtl="0" eaLnBrk="1" fontAlgn="auto" latinLnBrk="0" hangingPunct="1">
                <a:lnSpc>
                  <a:spcPct val="100000"/>
                </a:lnSpc>
                <a:spcBef>
                  <a:spcPts val="0"/>
                </a:spcBef>
                <a:spcAft>
                  <a:spcPts val="0"/>
                </a:spcAft>
                <a:buClrTx/>
                <a:buSzTx/>
                <a:buFontTx/>
                <a:buNone/>
                <a:tabLst/>
                <a:defRPr/>
              </a:pPr>
              <a:r>
                <a:rPr kumimoji="0" lang="en-US" sz="2267" b="1" i="0" u="none" strike="noStrike" kern="0" cap="none" spc="0" normalizeH="0" baseline="0" noProof="0" dirty="0">
                  <a:ln>
                    <a:noFill/>
                  </a:ln>
                  <a:solidFill>
                    <a:srgbClr val="005386"/>
                  </a:solidFill>
                  <a:effectLst/>
                  <a:uLnTx/>
                  <a:uFillTx/>
                  <a:latin typeface="Calibri" panose="020F0502020204030204"/>
                  <a:ea typeface="+mn-ea"/>
                  <a:cs typeface="Arial" panose="020B0604020202020204" pitchFamily="34" charset="0"/>
                </a:rPr>
                <a:t>file-based</a:t>
              </a:r>
              <a:endParaRPr kumimoji="0" lang="en-US" sz="2133" b="0" i="0" u="none" strike="noStrike" kern="1200" cap="none" spc="0" normalizeH="0" baseline="0" noProof="0" dirty="0">
                <a:ln>
                  <a:noFill/>
                </a:ln>
                <a:solidFill>
                  <a:srgbClr val="005386"/>
                </a:solidFill>
                <a:effectLst/>
                <a:uLnTx/>
                <a:uFillTx/>
                <a:latin typeface="Arial Narrow"/>
                <a:ea typeface="+mn-ea"/>
                <a:cs typeface="+mn-cs"/>
              </a:endParaRPr>
            </a:p>
          </p:txBody>
        </p:sp>
        <p:grpSp>
          <p:nvGrpSpPr>
            <p:cNvPr id="148499" name="Group 17">
              <a:extLst>
                <a:ext uri="{FF2B5EF4-FFF2-40B4-BE49-F238E27FC236}">
                  <a16:creationId xmlns:a16="http://schemas.microsoft.com/office/drawing/2014/main" id="{F89245E6-8944-5646-9F8C-0E8D88CADABB}"/>
                </a:ext>
              </a:extLst>
            </p:cNvPr>
            <p:cNvGrpSpPr>
              <a:grpSpLocks/>
            </p:cNvGrpSpPr>
            <p:nvPr/>
          </p:nvGrpSpPr>
          <p:grpSpPr bwMode="auto">
            <a:xfrm>
              <a:off x="1874042" y="1907993"/>
              <a:ext cx="876317" cy="735493"/>
              <a:chOff x="2096341" y="2212333"/>
              <a:chExt cx="849030" cy="916389"/>
            </a:xfrm>
          </p:grpSpPr>
          <p:pic>
            <p:nvPicPr>
              <p:cNvPr id="148500" name="Picture 157" descr="document">
                <a:extLst>
                  <a:ext uri="{FF2B5EF4-FFF2-40B4-BE49-F238E27FC236}">
                    <a16:creationId xmlns:a16="http://schemas.microsoft.com/office/drawing/2014/main" id="{8711EA0A-0E1A-8644-B2CB-8426A6B9F3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gray">
              <a:xfrm>
                <a:off x="2349507" y="2212333"/>
                <a:ext cx="290866" cy="3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501" name="Freeform 19">
                <a:extLst>
                  <a:ext uri="{FF2B5EF4-FFF2-40B4-BE49-F238E27FC236}">
                    <a16:creationId xmlns:a16="http://schemas.microsoft.com/office/drawing/2014/main" id="{7B8D9D5C-FBA5-7D4F-9276-9058DFC8840E}"/>
                  </a:ext>
                </a:extLst>
              </p:cNvPr>
              <p:cNvSpPr>
                <a:spLocks/>
              </p:cNvSpPr>
              <p:nvPr/>
            </p:nvSpPr>
            <p:spPr bwMode="auto">
              <a:xfrm>
                <a:off x="2189207" y="2603089"/>
                <a:ext cx="625102" cy="200027"/>
              </a:xfrm>
              <a:custGeom>
                <a:avLst/>
                <a:gdLst>
                  <a:gd name="T0" fmla="*/ 2147483646 w 421"/>
                  <a:gd name="T1" fmla="*/ 2147483646 h 130"/>
                  <a:gd name="T2" fmla="*/ 2147483646 w 421"/>
                  <a:gd name="T3" fmla="*/ 2147483646 h 130"/>
                  <a:gd name="T4" fmla="*/ 2147483646 w 421"/>
                  <a:gd name="T5" fmla="*/ 2147483646 h 130"/>
                  <a:gd name="T6" fmla="*/ 2147483646 w 421"/>
                  <a:gd name="T7" fmla="*/ 2147483646 h 130"/>
                  <a:gd name="T8" fmla="*/ 2147483646 w 421"/>
                  <a:gd name="T9" fmla="*/ 2147483646 h 130"/>
                  <a:gd name="T10" fmla="*/ 2147483646 w 421"/>
                  <a:gd name="T11" fmla="*/ 2147483646 h 130"/>
                  <a:gd name="T12" fmla="*/ 2147483646 w 421"/>
                  <a:gd name="T13" fmla="*/ 2147483646 h 130"/>
                  <a:gd name="T14" fmla="*/ 2147483646 w 421"/>
                  <a:gd name="T15" fmla="*/ 2147483646 h 130"/>
                  <a:gd name="T16" fmla="*/ 2147483646 w 421"/>
                  <a:gd name="T17" fmla="*/ 2147483646 h 130"/>
                  <a:gd name="T18" fmla="*/ 2147483646 w 421"/>
                  <a:gd name="T19" fmla="*/ 2147483646 h 130"/>
                  <a:gd name="T20" fmla="*/ 2147483646 w 421"/>
                  <a:gd name="T21" fmla="*/ 2147483646 h 130"/>
                  <a:gd name="T22" fmla="*/ 2147483646 w 421"/>
                  <a:gd name="T23" fmla="*/ 2147483646 h 130"/>
                  <a:gd name="T24" fmla="*/ 2147483646 w 421"/>
                  <a:gd name="T25" fmla="*/ 2147483646 h 130"/>
                  <a:gd name="T26" fmla="*/ 2147483646 w 421"/>
                  <a:gd name="T27" fmla="*/ 2147483646 h 130"/>
                  <a:gd name="T28" fmla="*/ 2147483646 w 421"/>
                  <a:gd name="T29" fmla="*/ 2147483646 h 130"/>
                  <a:gd name="T30" fmla="*/ 2147483646 w 421"/>
                  <a:gd name="T31" fmla="*/ 2147483646 h 130"/>
                  <a:gd name="T32" fmla="*/ 2147483646 w 421"/>
                  <a:gd name="T33" fmla="*/ 0 h 130"/>
                  <a:gd name="T34" fmla="*/ 2147483646 w 421"/>
                  <a:gd name="T35" fmla="*/ 2147483646 h 130"/>
                  <a:gd name="T36" fmla="*/ 2147483646 w 421"/>
                  <a:gd name="T37" fmla="*/ 2147483646 h 130"/>
                  <a:gd name="T38" fmla="*/ 2147483646 w 421"/>
                  <a:gd name="T39" fmla="*/ 2147483646 h 130"/>
                  <a:gd name="T40" fmla="*/ 0 w 421"/>
                  <a:gd name="T41" fmla="*/ 2147483646 h 130"/>
                  <a:gd name="T42" fmla="*/ 0 w 421"/>
                  <a:gd name="T43" fmla="*/ 2147483646 h 130"/>
                  <a:gd name="T44" fmla="*/ 2147483646 w 421"/>
                  <a:gd name="T45" fmla="*/ 2147483646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21" h="130">
                    <a:moveTo>
                      <a:pt x="6" y="115"/>
                    </a:moveTo>
                    <a:cubicBezTo>
                      <a:pt x="10" y="115"/>
                      <a:pt x="12" y="112"/>
                      <a:pt x="12" y="109"/>
                    </a:cubicBezTo>
                    <a:cubicBezTo>
                      <a:pt x="12" y="69"/>
                      <a:pt x="12" y="69"/>
                      <a:pt x="12" y="69"/>
                    </a:cubicBezTo>
                    <a:cubicBezTo>
                      <a:pt x="203" y="69"/>
                      <a:pt x="203" y="69"/>
                      <a:pt x="203" y="69"/>
                    </a:cubicBezTo>
                    <a:cubicBezTo>
                      <a:pt x="203" y="124"/>
                      <a:pt x="203" y="124"/>
                      <a:pt x="203" y="124"/>
                    </a:cubicBezTo>
                    <a:cubicBezTo>
                      <a:pt x="203" y="127"/>
                      <a:pt x="206" y="130"/>
                      <a:pt x="209" y="130"/>
                    </a:cubicBezTo>
                    <a:cubicBezTo>
                      <a:pt x="213" y="130"/>
                      <a:pt x="216" y="127"/>
                      <a:pt x="216" y="124"/>
                    </a:cubicBezTo>
                    <a:cubicBezTo>
                      <a:pt x="216" y="69"/>
                      <a:pt x="216" y="69"/>
                      <a:pt x="216" y="69"/>
                    </a:cubicBezTo>
                    <a:cubicBezTo>
                      <a:pt x="409" y="69"/>
                      <a:pt x="409" y="69"/>
                      <a:pt x="409" y="69"/>
                    </a:cubicBezTo>
                    <a:cubicBezTo>
                      <a:pt x="409" y="112"/>
                      <a:pt x="409" y="112"/>
                      <a:pt x="409" y="112"/>
                    </a:cubicBezTo>
                    <a:cubicBezTo>
                      <a:pt x="409" y="115"/>
                      <a:pt x="412" y="118"/>
                      <a:pt x="415" y="118"/>
                    </a:cubicBezTo>
                    <a:cubicBezTo>
                      <a:pt x="418" y="118"/>
                      <a:pt x="421" y="115"/>
                      <a:pt x="421" y="112"/>
                    </a:cubicBezTo>
                    <a:cubicBezTo>
                      <a:pt x="421" y="63"/>
                      <a:pt x="421" y="63"/>
                      <a:pt x="421" y="63"/>
                    </a:cubicBezTo>
                    <a:cubicBezTo>
                      <a:pt x="421" y="60"/>
                      <a:pt x="418" y="57"/>
                      <a:pt x="415" y="57"/>
                    </a:cubicBezTo>
                    <a:cubicBezTo>
                      <a:pt x="216" y="57"/>
                      <a:pt x="216" y="57"/>
                      <a:pt x="216" y="57"/>
                    </a:cubicBezTo>
                    <a:cubicBezTo>
                      <a:pt x="216" y="7"/>
                      <a:pt x="216" y="7"/>
                      <a:pt x="216" y="7"/>
                    </a:cubicBezTo>
                    <a:cubicBezTo>
                      <a:pt x="216" y="3"/>
                      <a:pt x="213" y="0"/>
                      <a:pt x="209" y="0"/>
                    </a:cubicBezTo>
                    <a:cubicBezTo>
                      <a:pt x="206" y="0"/>
                      <a:pt x="203" y="3"/>
                      <a:pt x="203" y="7"/>
                    </a:cubicBezTo>
                    <a:cubicBezTo>
                      <a:pt x="203" y="57"/>
                      <a:pt x="203" y="57"/>
                      <a:pt x="203" y="57"/>
                    </a:cubicBezTo>
                    <a:cubicBezTo>
                      <a:pt x="6" y="57"/>
                      <a:pt x="6" y="57"/>
                      <a:pt x="6" y="57"/>
                    </a:cubicBezTo>
                    <a:cubicBezTo>
                      <a:pt x="3" y="57"/>
                      <a:pt x="0" y="60"/>
                      <a:pt x="0" y="63"/>
                    </a:cubicBezTo>
                    <a:cubicBezTo>
                      <a:pt x="0" y="109"/>
                      <a:pt x="0" y="109"/>
                      <a:pt x="0" y="109"/>
                    </a:cubicBezTo>
                    <a:cubicBezTo>
                      <a:pt x="0" y="112"/>
                      <a:pt x="3" y="115"/>
                      <a:pt x="6" y="11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32080" tIns="66040" rIns="132080" bIns="6604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8502" name="Picture 157" descr="document">
                <a:extLst>
                  <a:ext uri="{FF2B5EF4-FFF2-40B4-BE49-F238E27FC236}">
                    <a16:creationId xmlns:a16="http://schemas.microsoft.com/office/drawing/2014/main" id="{6B7F955A-3E21-804A-81FF-5C5AE2D1CB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gray">
              <a:xfrm>
                <a:off x="2096341" y="2822994"/>
                <a:ext cx="229102" cy="30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3" name="Picture 157" descr="document">
                <a:extLst>
                  <a:ext uri="{FF2B5EF4-FFF2-40B4-BE49-F238E27FC236}">
                    <a16:creationId xmlns:a16="http://schemas.microsoft.com/office/drawing/2014/main" id="{11BBE14B-6475-D748-8115-F8B5EC1BF1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gray">
              <a:xfrm>
                <a:off x="2405126" y="2822994"/>
                <a:ext cx="229102" cy="30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504" name="Picture 157" descr="document">
                <a:extLst>
                  <a:ext uri="{FF2B5EF4-FFF2-40B4-BE49-F238E27FC236}">
                    <a16:creationId xmlns:a16="http://schemas.microsoft.com/office/drawing/2014/main" id="{987F1373-1ED7-9940-A440-6DC9EA73B1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gray">
              <a:xfrm>
                <a:off x="2716269" y="2822994"/>
                <a:ext cx="229102" cy="30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4" name="Rectangle 23">
            <a:extLst>
              <a:ext uri="{FF2B5EF4-FFF2-40B4-BE49-F238E27FC236}">
                <a16:creationId xmlns:a16="http://schemas.microsoft.com/office/drawing/2014/main" id="{3B322FB4-D957-4C48-969D-813733FB2A59}"/>
              </a:ext>
            </a:extLst>
          </p:cNvPr>
          <p:cNvSpPr/>
          <p:nvPr/>
        </p:nvSpPr>
        <p:spPr>
          <a:xfrm>
            <a:off x="1026585" y="2027767"/>
            <a:ext cx="998507" cy="453795"/>
          </a:xfrm>
          <a:prstGeom prst="rect">
            <a:avLst/>
          </a:prstGeom>
        </p:spPr>
        <p:txBody>
          <a:bodyPr wrap="none" lIns="103900" tIns="51951" rIns="103900" bIns="51951">
            <a:spAutoFit/>
          </a:bodyPr>
          <a:lstStyle/>
          <a:p>
            <a:pPr marL="0" marR="0" lvl="0" indent="0" algn="l" defTabSz="1082136" rtl="0" eaLnBrk="1" fontAlgn="auto" latinLnBrk="0" hangingPunct="1">
              <a:lnSpc>
                <a:spcPct val="100000"/>
              </a:lnSpc>
              <a:spcBef>
                <a:spcPts val="0"/>
              </a:spcBef>
              <a:spcAft>
                <a:spcPts val="0"/>
              </a:spcAft>
              <a:buClrTx/>
              <a:buSzTx/>
              <a:buFontTx/>
              <a:buNone/>
              <a:tabLst/>
              <a:defRPr/>
            </a:pPr>
            <a:r>
              <a:rPr kumimoji="0" lang="en-US" sz="2267" b="1" i="1" u="none" strike="noStrike" kern="0" cap="none" spc="0" normalizeH="0" baseline="0" noProof="0" dirty="0">
                <a:ln>
                  <a:noFill/>
                </a:ln>
                <a:solidFill>
                  <a:srgbClr val="005386"/>
                </a:solidFill>
                <a:effectLst/>
                <a:uLnTx/>
                <a:uFillTx/>
                <a:latin typeface="Calibri" panose="020F0502020204030204"/>
                <a:ea typeface="+mn-ea"/>
                <a:cs typeface="Arial" panose="020B0604020202020204" pitchFamily="34" charset="0"/>
              </a:rPr>
              <a:t>from…</a:t>
            </a:r>
            <a:endParaRPr kumimoji="0" lang="en-US" sz="2133" b="0" i="1" u="none" strike="noStrike" kern="1200" cap="none" spc="0" normalizeH="0" baseline="0" noProof="0" dirty="0">
              <a:ln>
                <a:noFill/>
              </a:ln>
              <a:solidFill>
                <a:srgbClr val="005386"/>
              </a:solidFill>
              <a:effectLst/>
              <a:uLnTx/>
              <a:uFillTx/>
              <a:latin typeface="Arial Narrow"/>
              <a:ea typeface="+mn-ea"/>
              <a:cs typeface="+mn-cs"/>
            </a:endParaRPr>
          </a:p>
        </p:txBody>
      </p:sp>
      <p:sp>
        <p:nvSpPr>
          <p:cNvPr id="25" name="Rectangle 24">
            <a:extLst>
              <a:ext uri="{FF2B5EF4-FFF2-40B4-BE49-F238E27FC236}">
                <a16:creationId xmlns:a16="http://schemas.microsoft.com/office/drawing/2014/main" id="{EE08B715-7415-D242-A0B8-1B06D2C28D0E}"/>
              </a:ext>
            </a:extLst>
          </p:cNvPr>
          <p:cNvSpPr/>
          <p:nvPr/>
        </p:nvSpPr>
        <p:spPr>
          <a:xfrm>
            <a:off x="5573185" y="2027767"/>
            <a:ext cx="671494" cy="453795"/>
          </a:xfrm>
          <a:prstGeom prst="rect">
            <a:avLst/>
          </a:prstGeom>
        </p:spPr>
        <p:txBody>
          <a:bodyPr wrap="none" lIns="103900" tIns="51951" rIns="103900" bIns="51951">
            <a:spAutoFit/>
          </a:bodyPr>
          <a:lstStyle/>
          <a:p>
            <a:pPr marL="0" marR="0" lvl="0" indent="0" algn="l" defTabSz="1082136" rtl="0" eaLnBrk="1" fontAlgn="auto" latinLnBrk="0" hangingPunct="1">
              <a:lnSpc>
                <a:spcPct val="100000"/>
              </a:lnSpc>
              <a:spcBef>
                <a:spcPts val="0"/>
              </a:spcBef>
              <a:spcAft>
                <a:spcPts val="0"/>
              </a:spcAft>
              <a:buClrTx/>
              <a:buSzTx/>
              <a:buFontTx/>
              <a:buNone/>
              <a:tabLst/>
              <a:defRPr/>
            </a:pPr>
            <a:r>
              <a:rPr kumimoji="0" lang="en-US" sz="2267" b="1" i="1" u="none" strike="noStrike" kern="0" cap="none" spc="0" normalizeH="0" baseline="0" noProof="0" dirty="0">
                <a:ln>
                  <a:noFill/>
                </a:ln>
                <a:solidFill>
                  <a:srgbClr val="E87722"/>
                </a:solidFill>
                <a:effectLst/>
                <a:uLnTx/>
                <a:uFillTx/>
                <a:latin typeface="Calibri" panose="020F0502020204030204"/>
                <a:ea typeface="+mn-ea"/>
                <a:cs typeface="Arial" panose="020B0604020202020204" pitchFamily="34" charset="0"/>
              </a:rPr>
              <a:t>to…</a:t>
            </a:r>
            <a:endParaRPr kumimoji="0" lang="en-US" sz="2133" b="0" i="1" u="none" strike="noStrike" kern="1200" cap="none" spc="0" normalizeH="0" baseline="0" noProof="0" dirty="0">
              <a:ln>
                <a:noFill/>
              </a:ln>
              <a:solidFill>
                <a:srgbClr val="E87722"/>
              </a:solidFill>
              <a:effectLst/>
              <a:uLnTx/>
              <a:uFillTx/>
              <a:latin typeface="Arial Narrow"/>
              <a:ea typeface="+mn-ea"/>
              <a:cs typeface="+mn-cs"/>
            </a:endParaRPr>
          </a:p>
        </p:txBody>
      </p:sp>
    </p:spTree>
    <p:extLst>
      <p:ext uri="{BB962C8B-B14F-4D97-AF65-F5344CB8AC3E}">
        <p14:creationId xmlns:p14="http://schemas.microsoft.com/office/powerpoint/2010/main" val="1555457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nodeType="afterGroup">
                            <p:stCondLst>
                              <p:cond delay="5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nodeType="afterGroup">
                            <p:stCondLst>
                              <p:cond delay="1000"/>
                            </p:stCondLst>
                            <p:childTnLst>
                              <p:par>
                                <p:cTn id="26" presetID="10" presetClass="entr" presetSubtype="0" fill="hold" nodeType="after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nodeType="afterGroup">
                            <p:stCondLst>
                              <p:cond delay="2000"/>
                            </p:stCondLst>
                            <p:childTnLst>
                              <p:par>
                                <p:cTn id="30" presetID="10" presetClass="entr" presetSubtype="0" fill="hold" nodeType="afterEffect">
                                  <p:stCondLst>
                                    <p:cond delay="5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le 4">
            <a:extLst>
              <a:ext uri="{FF2B5EF4-FFF2-40B4-BE49-F238E27FC236}">
                <a16:creationId xmlns:a16="http://schemas.microsoft.com/office/drawing/2014/main" id="{8D709989-D06A-BC47-9420-BD5FA238237C}"/>
              </a:ext>
            </a:extLst>
          </p:cNvPr>
          <p:cNvSpPr>
            <a:spLocks noGrp="1" noChangeArrowheads="1"/>
          </p:cNvSpPr>
          <p:nvPr>
            <p:ph type="title"/>
          </p:nvPr>
        </p:nvSpPr>
        <p:spPr bwMode="auto">
          <a:xfrm>
            <a:off x="950385" y="249767"/>
            <a:ext cx="10562167" cy="4995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nl-NL" sz="3733" b="1">
                <a:solidFill>
                  <a:srgbClr val="7030A0"/>
                </a:solidFill>
              </a:rPr>
              <a:t>3D</a:t>
            </a:r>
            <a:r>
              <a:rPr lang="en-US" altLang="nl-NL" sz="3733">
                <a:solidFill>
                  <a:srgbClr val="7030A0"/>
                </a:solidFill>
              </a:rPr>
              <a:t>EXPERIENCE Platform</a:t>
            </a:r>
          </a:p>
        </p:txBody>
      </p:sp>
      <p:sp>
        <p:nvSpPr>
          <p:cNvPr id="150530" name="Rectangle 5">
            <a:extLst>
              <a:ext uri="{FF2B5EF4-FFF2-40B4-BE49-F238E27FC236}">
                <a16:creationId xmlns:a16="http://schemas.microsoft.com/office/drawing/2014/main" id="{234C428D-912A-544D-AA5F-EA1F7CCC85BE}"/>
              </a:ext>
            </a:extLst>
          </p:cNvPr>
          <p:cNvSpPr>
            <a:spLocks noChangeArrowheads="1"/>
          </p:cNvSpPr>
          <p:nvPr/>
        </p:nvSpPr>
        <p:spPr bwMode="auto">
          <a:xfrm>
            <a:off x="534022" y="2607733"/>
            <a:ext cx="3533590" cy="53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defTabSz="877888">
              <a:defRPr>
                <a:solidFill>
                  <a:schemeClr val="tx1"/>
                </a:solidFill>
                <a:latin typeface="Century Gothic" panose="020B0502020202020204" pitchFamily="34" charset="0"/>
              </a:defRPr>
            </a:lvl1pPr>
            <a:lvl2pPr marL="742950" indent="-285750" defTabSz="877888">
              <a:defRPr>
                <a:solidFill>
                  <a:schemeClr val="tx1"/>
                </a:solidFill>
                <a:latin typeface="Century Gothic" panose="020B0502020202020204" pitchFamily="34" charset="0"/>
              </a:defRPr>
            </a:lvl2pPr>
            <a:lvl3pPr marL="1143000" indent="-228600" defTabSz="877888">
              <a:defRPr>
                <a:solidFill>
                  <a:schemeClr val="tx1"/>
                </a:solidFill>
                <a:latin typeface="Century Gothic" panose="020B0502020202020204" pitchFamily="34" charset="0"/>
              </a:defRPr>
            </a:lvl3pPr>
            <a:lvl4pPr marL="1600200" indent="-228600" defTabSz="877888">
              <a:defRPr>
                <a:solidFill>
                  <a:schemeClr val="tx1"/>
                </a:solidFill>
                <a:latin typeface="Century Gothic" panose="020B0502020202020204" pitchFamily="34" charset="0"/>
              </a:defRPr>
            </a:lvl4pPr>
            <a:lvl5pPr marL="2057400" indent="-228600" defTabSz="877888">
              <a:defRPr>
                <a:solidFill>
                  <a:schemeClr val="tx1"/>
                </a:solidFill>
                <a:latin typeface="Century Gothic" panose="020B0502020202020204" pitchFamily="34" charset="0"/>
              </a:defRPr>
            </a:lvl5pPr>
            <a:lvl6pPr marL="2514600" indent="-228600" defTabSz="877888"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77888"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77888"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77888"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ctr" defTabSz="877888" rtl="0" eaLnBrk="1" fontAlgn="auto" latinLnBrk="0" hangingPunct="1">
              <a:lnSpc>
                <a:spcPct val="100000"/>
              </a:lnSpc>
              <a:spcBef>
                <a:spcPts val="0"/>
              </a:spcBef>
              <a:spcAft>
                <a:spcPts val="0"/>
              </a:spcAft>
              <a:buClrTx/>
              <a:buSzTx/>
              <a:buFontTx/>
              <a:buNone/>
              <a:tabLst/>
              <a:defRPr/>
            </a:pPr>
            <a:r>
              <a:rPr kumimoji="0" lang="en-US" altLang="nl-NL" sz="2667" b="0" i="0" u="none" strike="noStrike" kern="1200" cap="none" spc="0" normalizeH="0" baseline="0" noProof="0">
                <a:ln>
                  <a:noFill/>
                </a:ln>
                <a:solidFill>
                  <a:srgbClr val="7030A0"/>
                </a:solidFill>
                <a:effectLst/>
                <a:uLnTx/>
                <a:uFillTx/>
                <a:latin typeface="3ds SemiBold"/>
                <a:ea typeface="3ds Condensed" panose="02000503020000020004"/>
                <a:cs typeface="3ds Condensed" panose="02000503020000020004"/>
              </a:rPr>
              <a:t>Unified user experience</a:t>
            </a:r>
          </a:p>
        </p:txBody>
      </p:sp>
      <p:sp>
        <p:nvSpPr>
          <p:cNvPr id="150531" name="Rectangle 6">
            <a:extLst>
              <a:ext uri="{FF2B5EF4-FFF2-40B4-BE49-F238E27FC236}">
                <a16:creationId xmlns:a16="http://schemas.microsoft.com/office/drawing/2014/main" id="{4D7CF039-375C-9B43-802B-D968C11B71D5}"/>
              </a:ext>
            </a:extLst>
          </p:cNvPr>
          <p:cNvSpPr>
            <a:spLocks noChangeArrowheads="1"/>
          </p:cNvSpPr>
          <p:nvPr/>
        </p:nvSpPr>
        <p:spPr bwMode="auto">
          <a:xfrm>
            <a:off x="321734" y="5372100"/>
            <a:ext cx="3958167" cy="53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defTabSz="877888">
              <a:defRPr>
                <a:solidFill>
                  <a:schemeClr val="tx1"/>
                </a:solidFill>
                <a:latin typeface="Century Gothic" panose="020B0502020202020204" pitchFamily="34" charset="0"/>
              </a:defRPr>
            </a:lvl1pPr>
            <a:lvl2pPr marL="742950" indent="-285750" defTabSz="877888">
              <a:defRPr>
                <a:solidFill>
                  <a:schemeClr val="tx1"/>
                </a:solidFill>
                <a:latin typeface="Century Gothic" panose="020B0502020202020204" pitchFamily="34" charset="0"/>
              </a:defRPr>
            </a:lvl2pPr>
            <a:lvl3pPr marL="1143000" indent="-228600" defTabSz="877888">
              <a:defRPr>
                <a:solidFill>
                  <a:schemeClr val="tx1"/>
                </a:solidFill>
                <a:latin typeface="Century Gothic" panose="020B0502020202020204" pitchFamily="34" charset="0"/>
              </a:defRPr>
            </a:lvl3pPr>
            <a:lvl4pPr marL="1600200" indent="-228600" defTabSz="877888">
              <a:defRPr>
                <a:solidFill>
                  <a:schemeClr val="tx1"/>
                </a:solidFill>
                <a:latin typeface="Century Gothic" panose="020B0502020202020204" pitchFamily="34" charset="0"/>
              </a:defRPr>
            </a:lvl4pPr>
            <a:lvl5pPr marL="2057400" indent="-228600" defTabSz="877888">
              <a:defRPr>
                <a:solidFill>
                  <a:schemeClr val="tx1"/>
                </a:solidFill>
                <a:latin typeface="Century Gothic" panose="020B0502020202020204" pitchFamily="34" charset="0"/>
              </a:defRPr>
            </a:lvl5pPr>
            <a:lvl6pPr marL="2514600" indent="-228600" defTabSz="877888"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77888"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77888"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77888"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ctr" defTabSz="877888" rtl="0" eaLnBrk="1" fontAlgn="auto" latinLnBrk="0" hangingPunct="1">
              <a:lnSpc>
                <a:spcPct val="100000"/>
              </a:lnSpc>
              <a:spcBef>
                <a:spcPts val="0"/>
              </a:spcBef>
              <a:spcAft>
                <a:spcPts val="0"/>
              </a:spcAft>
              <a:buClrTx/>
              <a:buSzTx/>
              <a:buFontTx/>
              <a:buNone/>
              <a:tabLst/>
              <a:defRPr/>
            </a:pPr>
            <a:r>
              <a:rPr kumimoji="0" lang="en-US" altLang="nl-NL" sz="2667" b="0" i="0" u="none" strike="noStrike" kern="1200" cap="none" spc="0" normalizeH="0" baseline="0" noProof="0">
                <a:ln>
                  <a:noFill/>
                </a:ln>
                <a:solidFill>
                  <a:srgbClr val="7030A0"/>
                </a:solidFill>
                <a:effectLst/>
                <a:uLnTx/>
                <a:uFillTx/>
                <a:latin typeface="3ds SemiBold"/>
                <a:ea typeface="3ds Condensed" panose="02000503020000020004"/>
                <a:cs typeface="3ds Condensed" panose="02000503020000020004"/>
              </a:rPr>
              <a:t>Social collaboration</a:t>
            </a:r>
          </a:p>
        </p:txBody>
      </p:sp>
      <p:sp>
        <p:nvSpPr>
          <p:cNvPr id="150532" name="Rectangle 7">
            <a:extLst>
              <a:ext uri="{FF2B5EF4-FFF2-40B4-BE49-F238E27FC236}">
                <a16:creationId xmlns:a16="http://schemas.microsoft.com/office/drawing/2014/main" id="{12EADEA2-E9F4-D744-A22E-F5A479EE80F4}"/>
              </a:ext>
            </a:extLst>
          </p:cNvPr>
          <p:cNvSpPr>
            <a:spLocks noChangeArrowheads="1"/>
          </p:cNvSpPr>
          <p:nvPr/>
        </p:nvSpPr>
        <p:spPr bwMode="auto">
          <a:xfrm>
            <a:off x="8650818" y="2607734"/>
            <a:ext cx="2923116" cy="49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defTabSz="877888">
              <a:defRPr>
                <a:solidFill>
                  <a:schemeClr val="tx1"/>
                </a:solidFill>
                <a:latin typeface="Century Gothic" panose="020B0502020202020204" pitchFamily="34" charset="0"/>
              </a:defRPr>
            </a:lvl1pPr>
            <a:lvl2pPr marL="742950" indent="-285750" defTabSz="877888">
              <a:defRPr>
                <a:solidFill>
                  <a:schemeClr val="tx1"/>
                </a:solidFill>
                <a:latin typeface="Century Gothic" panose="020B0502020202020204" pitchFamily="34" charset="0"/>
              </a:defRPr>
            </a:lvl2pPr>
            <a:lvl3pPr marL="1143000" indent="-228600" defTabSz="877888">
              <a:defRPr>
                <a:solidFill>
                  <a:schemeClr val="tx1"/>
                </a:solidFill>
                <a:latin typeface="Century Gothic" panose="020B0502020202020204" pitchFamily="34" charset="0"/>
              </a:defRPr>
            </a:lvl3pPr>
            <a:lvl4pPr marL="1600200" indent="-228600" defTabSz="877888">
              <a:defRPr>
                <a:solidFill>
                  <a:schemeClr val="tx1"/>
                </a:solidFill>
                <a:latin typeface="Century Gothic" panose="020B0502020202020204" pitchFamily="34" charset="0"/>
              </a:defRPr>
            </a:lvl4pPr>
            <a:lvl5pPr marL="2057400" indent="-228600" defTabSz="877888">
              <a:defRPr>
                <a:solidFill>
                  <a:schemeClr val="tx1"/>
                </a:solidFill>
                <a:latin typeface="Century Gothic" panose="020B0502020202020204" pitchFamily="34" charset="0"/>
              </a:defRPr>
            </a:lvl5pPr>
            <a:lvl6pPr marL="2514600" indent="-228600" defTabSz="877888"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77888"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77888"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77888"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ctr" defTabSz="877888" rtl="0" eaLnBrk="1" fontAlgn="auto" latinLnBrk="0" hangingPunct="1">
              <a:lnSpc>
                <a:spcPct val="90000"/>
              </a:lnSpc>
              <a:spcBef>
                <a:spcPts val="400"/>
              </a:spcBef>
              <a:spcAft>
                <a:spcPts val="0"/>
              </a:spcAft>
              <a:buClrTx/>
              <a:buSzTx/>
              <a:buFontTx/>
              <a:buNone/>
              <a:tabLst/>
              <a:defRPr/>
            </a:pPr>
            <a:r>
              <a:rPr kumimoji="0" lang="en-US" altLang="nl-NL" sz="2667" b="0" i="0" u="none" strike="noStrike" kern="1200" cap="none" spc="0" normalizeH="0" baseline="0" noProof="0">
                <a:ln>
                  <a:noFill/>
                </a:ln>
                <a:solidFill>
                  <a:srgbClr val="7030A0"/>
                </a:solidFill>
                <a:effectLst/>
                <a:uLnTx/>
                <a:uFillTx/>
                <a:latin typeface="3ds SemiBold"/>
                <a:ea typeface="3ds Condensed" panose="02000503020000020004"/>
                <a:cs typeface="3ds Condensed" panose="02000503020000020004"/>
              </a:rPr>
              <a:t>Full Web Client</a:t>
            </a:r>
          </a:p>
        </p:txBody>
      </p:sp>
      <p:sp>
        <p:nvSpPr>
          <p:cNvPr id="150533" name="Rectangle 8">
            <a:extLst>
              <a:ext uri="{FF2B5EF4-FFF2-40B4-BE49-F238E27FC236}">
                <a16:creationId xmlns:a16="http://schemas.microsoft.com/office/drawing/2014/main" id="{93A44476-5656-C24D-80B8-0E8C6B15EF04}"/>
              </a:ext>
            </a:extLst>
          </p:cNvPr>
          <p:cNvSpPr>
            <a:spLocks noChangeArrowheads="1"/>
          </p:cNvSpPr>
          <p:nvPr/>
        </p:nvSpPr>
        <p:spPr bwMode="auto">
          <a:xfrm>
            <a:off x="3522133" y="2607733"/>
            <a:ext cx="5418667" cy="53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9" rIns="121917" bIns="60959">
            <a:spAutoFit/>
          </a:bodyPr>
          <a:lstStyle>
            <a:lvl1pPr defTabSz="877888">
              <a:defRPr>
                <a:solidFill>
                  <a:schemeClr val="tx1"/>
                </a:solidFill>
                <a:latin typeface="Century Gothic" panose="020B0502020202020204" pitchFamily="34" charset="0"/>
              </a:defRPr>
            </a:lvl1pPr>
            <a:lvl2pPr marL="742950" indent="-285750" defTabSz="877888">
              <a:defRPr>
                <a:solidFill>
                  <a:schemeClr val="tx1"/>
                </a:solidFill>
                <a:latin typeface="Century Gothic" panose="020B0502020202020204" pitchFamily="34" charset="0"/>
              </a:defRPr>
            </a:lvl2pPr>
            <a:lvl3pPr marL="1143000" indent="-228600" defTabSz="877888">
              <a:defRPr>
                <a:solidFill>
                  <a:schemeClr val="tx1"/>
                </a:solidFill>
                <a:latin typeface="Century Gothic" panose="020B0502020202020204" pitchFamily="34" charset="0"/>
              </a:defRPr>
            </a:lvl3pPr>
            <a:lvl4pPr marL="1600200" indent="-228600" defTabSz="877888">
              <a:defRPr>
                <a:solidFill>
                  <a:schemeClr val="tx1"/>
                </a:solidFill>
                <a:latin typeface="Century Gothic" panose="020B0502020202020204" pitchFamily="34" charset="0"/>
              </a:defRPr>
            </a:lvl4pPr>
            <a:lvl5pPr marL="2057400" indent="-228600" defTabSz="877888">
              <a:defRPr>
                <a:solidFill>
                  <a:schemeClr val="tx1"/>
                </a:solidFill>
                <a:latin typeface="Century Gothic" panose="020B0502020202020204" pitchFamily="34" charset="0"/>
              </a:defRPr>
            </a:lvl5pPr>
            <a:lvl6pPr marL="2514600" indent="-228600" defTabSz="877888"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77888"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77888"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77888"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ctr" defTabSz="877888" rtl="0" eaLnBrk="1" fontAlgn="auto" latinLnBrk="0" hangingPunct="1">
              <a:lnSpc>
                <a:spcPct val="100000"/>
              </a:lnSpc>
              <a:spcBef>
                <a:spcPts val="0"/>
              </a:spcBef>
              <a:spcAft>
                <a:spcPts val="0"/>
              </a:spcAft>
              <a:buClrTx/>
              <a:buSzTx/>
              <a:buFontTx/>
              <a:buNone/>
              <a:tabLst/>
              <a:defRPr/>
            </a:pPr>
            <a:r>
              <a:rPr kumimoji="0" lang="en-US" altLang="nl-NL" sz="2667" b="0" i="0" u="none" strike="noStrike" kern="1200" cap="none" spc="0" normalizeH="0" baseline="0" noProof="0">
                <a:ln>
                  <a:noFill/>
                </a:ln>
                <a:solidFill>
                  <a:srgbClr val="7030A0"/>
                </a:solidFill>
                <a:effectLst/>
                <a:uLnTx/>
                <a:uFillTx/>
                <a:latin typeface="3ds SemiBold"/>
                <a:ea typeface="3ds Condensed" panose="02000503020000020004"/>
                <a:cs typeface="3ds Condensed" panose="02000503020000020004"/>
              </a:rPr>
              <a:t>Business Dash-boarding</a:t>
            </a:r>
          </a:p>
        </p:txBody>
      </p:sp>
      <p:sp>
        <p:nvSpPr>
          <p:cNvPr id="150534" name="Rectangle 9">
            <a:extLst>
              <a:ext uri="{FF2B5EF4-FFF2-40B4-BE49-F238E27FC236}">
                <a16:creationId xmlns:a16="http://schemas.microsoft.com/office/drawing/2014/main" id="{992201D5-0F15-F14A-9110-965FB02240A6}"/>
              </a:ext>
            </a:extLst>
          </p:cNvPr>
          <p:cNvSpPr>
            <a:spLocks noChangeArrowheads="1"/>
          </p:cNvSpPr>
          <p:nvPr/>
        </p:nvSpPr>
        <p:spPr bwMode="auto">
          <a:xfrm>
            <a:off x="4495545" y="5325533"/>
            <a:ext cx="2879180" cy="53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defTabSz="877888">
              <a:defRPr>
                <a:solidFill>
                  <a:schemeClr val="tx1"/>
                </a:solidFill>
                <a:latin typeface="Century Gothic" panose="020B0502020202020204" pitchFamily="34" charset="0"/>
              </a:defRPr>
            </a:lvl1pPr>
            <a:lvl2pPr marL="742950" indent="-285750" defTabSz="877888">
              <a:defRPr>
                <a:solidFill>
                  <a:schemeClr val="tx1"/>
                </a:solidFill>
                <a:latin typeface="Century Gothic" panose="020B0502020202020204" pitchFamily="34" charset="0"/>
              </a:defRPr>
            </a:lvl2pPr>
            <a:lvl3pPr marL="1143000" indent="-228600" defTabSz="877888">
              <a:defRPr>
                <a:solidFill>
                  <a:schemeClr val="tx1"/>
                </a:solidFill>
                <a:latin typeface="Century Gothic" panose="020B0502020202020204" pitchFamily="34" charset="0"/>
              </a:defRPr>
            </a:lvl3pPr>
            <a:lvl4pPr marL="1600200" indent="-228600" defTabSz="877888">
              <a:defRPr>
                <a:solidFill>
                  <a:schemeClr val="tx1"/>
                </a:solidFill>
                <a:latin typeface="Century Gothic" panose="020B0502020202020204" pitchFamily="34" charset="0"/>
              </a:defRPr>
            </a:lvl4pPr>
            <a:lvl5pPr marL="2057400" indent="-228600" defTabSz="877888">
              <a:defRPr>
                <a:solidFill>
                  <a:schemeClr val="tx1"/>
                </a:solidFill>
                <a:latin typeface="Century Gothic" panose="020B0502020202020204" pitchFamily="34" charset="0"/>
              </a:defRPr>
            </a:lvl5pPr>
            <a:lvl6pPr marL="2514600" indent="-228600" defTabSz="877888"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77888"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77888"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77888"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ctr" defTabSz="877888" rtl="0" eaLnBrk="1" fontAlgn="auto" latinLnBrk="0" hangingPunct="1">
              <a:lnSpc>
                <a:spcPct val="100000"/>
              </a:lnSpc>
              <a:spcBef>
                <a:spcPts val="0"/>
              </a:spcBef>
              <a:spcAft>
                <a:spcPts val="0"/>
              </a:spcAft>
              <a:buClrTx/>
              <a:buSzTx/>
              <a:buFontTx/>
              <a:buNone/>
              <a:tabLst/>
              <a:defRPr/>
            </a:pPr>
            <a:r>
              <a:rPr kumimoji="0" lang="en-US" altLang="nl-NL" sz="2667" b="0" i="0" u="none" strike="noStrike" kern="1200" cap="none" spc="0" normalizeH="0" baseline="0" noProof="0">
                <a:ln>
                  <a:noFill/>
                </a:ln>
                <a:solidFill>
                  <a:srgbClr val="7030A0"/>
                </a:solidFill>
                <a:effectLst/>
                <a:uLnTx/>
                <a:uFillTx/>
                <a:latin typeface="3ds SemiBold"/>
                <a:ea typeface="3ds Condensed" panose="02000503020000020004"/>
                <a:cs typeface="3ds Condensed" panose="02000503020000020004"/>
              </a:rPr>
              <a:t>Designed for Cloud</a:t>
            </a:r>
          </a:p>
        </p:txBody>
      </p:sp>
      <p:pic>
        <p:nvPicPr>
          <p:cNvPr id="150535" name="Picture 10">
            <a:extLst>
              <a:ext uri="{FF2B5EF4-FFF2-40B4-BE49-F238E27FC236}">
                <a16:creationId xmlns:a16="http://schemas.microsoft.com/office/drawing/2014/main" id="{F6FEF103-01C9-B74B-A2A1-99F755E51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233" y="1178985"/>
            <a:ext cx="2559051"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6" name="TextBox 11">
            <a:extLst>
              <a:ext uri="{FF2B5EF4-FFF2-40B4-BE49-F238E27FC236}">
                <a16:creationId xmlns:a16="http://schemas.microsoft.com/office/drawing/2014/main" id="{2608283F-8EAE-234A-A83C-335064115372}"/>
              </a:ext>
            </a:extLst>
          </p:cNvPr>
          <p:cNvSpPr txBox="1">
            <a:spLocks noChangeArrowheads="1"/>
          </p:cNvSpPr>
          <p:nvPr/>
        </p:nvSpPr>
        <p:spPr bwMode="auto">
          <a:xfrm>
            <a:off x="4470400" y="4929718"/>
            <a:ext cx="1265725" cy="45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defTabSz="877888">
              <a:defRPr>
                <a:solidFill>
                  <a:schemeClr val="tx1"/>
                </a:solidFill>
                <a:latin typeface="Century Gothic" panose="020B0502020202020204" pitchFamily="34" charset="0"/>
              </a:defRPr>
            </a:lvl1pPr>
            <a:lvl2pPr marL="742950" indent="-285750" defTabSz="877888">
              <a:defRPr>
                <a:solidFill>
                  <a:schemeClr val="tx1"/>
                </a:solidFill>
                <a:latin typeface="Century Gothic" panose="020B0502020202020204" pitchFamily="34" charset="0"/>
              </a:defRPr>
            </a:lvl2pPr>
            <a:lvl3pPr marL="1143000" indent="-228600" defTabSz="877888">
              <a:defRPr>
                <a:solidFill>
                  <a:schemeClr val="tx1"/>
                </a:solidFill>
                <a:latin typeface="Century Gothic" panose="020B0502020202020204" pitchFamily="34" charset="0"/>
              </a:defRPr>
            </a:lvl3pPr>
            <a:lvl4pPr marL="1600200" indent="-228600" defTabSz="877888">
              <a:defRPr>
                <a:solidFill>
                  <a:schemeClr val="tx1"/>
                </a:solidFill>
                <a:latin typeface="Century Gothic" panose="020B0502020202020204" pitchFamily="34" charset="0"/>
              </a:defRPr>
            </a:lvl4pPr>
            <a:lvl5pPr marL="2057400" indent="-228600" defTabSz="877888">
              <a:defRPr>
                <a:solidFill>
                  <a:schemeClr val="tx1"/>
                </a:solidFill>
                <a:latin typeface="Century Gothic" panose="020B0502020202020204" pitchFamily="34" charset="0"/>
              </a:defRPr>
            </a:lvl5pPr>
            <a:lvl6pPr marL="2514600" indent="-228600" defTabSz="877888"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77888"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77888"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77888"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l" defTabSz="877888" rtl="0" eaLnBrk="1" fontAlgn="auto" latinLnBrk="0" hangingPunct="1">
              <a:lnSpc>
                <a:spcPct val="100000"/>
              </a:lnSpc>
              <a:spcBef>
                <a:spcPts val="0"/>
              </a:spcBef>
              <a:spcAft>
                <a:spcPts val="0"/>
              </a:spcAft>
              <a:buClrTx/>
              <a:buSzTx/>
              <a:buFontTx/>
              <a:buNone/>
              <a:tabLst/>
              <a:defRPr/>
            </a:pPr>
            <a:r>
              <a:rPr kumimoji="0" lang="en-US" altLang="nl-NL" sz="2133" b="0" i="0" u="none" strike="noStrike" kern="1200" cap="none" spc="0" normalizeH="0" baseline="0" noProof="0">
                <a:ln>
                  <a:noFill/>
                </a:ln>
                <a:solidFill>
                  <a:srgbClr val="FFFFFF"/>
                </a:solidFill>
                <a:effectLst/>
                <a:uLnTx/>
                <a:uFillTx/>
                <a:latin typeface="3ds Light"/>
                <a:ea typeface="+mn-ea"/>
                <a:cs typeface="+mn-cs"/>
              </a:rPr>
              <a:t>On-cloud</a:t>
            </a:r>
          </a:p>
        </p:txBody>
      </p:sp>
      <p:pic>
        <p:nvPicPr>
          <p:cNvPr id="150537" name="Picture 2" descr="http://www.1stwebdesigner.com/wp-content/uploads/2011/11/free-icon-sets-in-psd-format48.jpg">
            <a:extLst>
              <a:ext uri="{FF2B5EF4-FFF2-40B4-BE49-F238E27FC236}">
                <a16:creationId xmlns:a16="http://schemas.microsoft.com/office/drawing/2014/main" id="{D8BED1BF-49DF-DC4A-A30B-03C7E5A53F9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4267" y="3833284"/>
            <a:ext cx="3234267" cy="15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8" name="Picture 4" descr="E:\INDUSTRY\Events\Week 26 - July 2nd R2014\Final\3DInstant Messaging.png">
            <a:extLst>
              <a:ext uri="{FF2B5EF4-FFF2-40B4-BE49-F238E27FC236}">
                <a16:creationId xmlns:a16="http://schemas.microsoft.com/office/drawing/2014/main" id="{CA691944-2567-5545-AFE3-8B8F5D9EE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067" y="3636434"/>
            <a:ext cx="759884" cy="75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9" name="Picture 7" descr="E:\INDUSTRY\Events\Week 26 - July 2nd R2014\Final\3DSpace.png">
            <a:extLst>
              <a:ext uri="{FF2B5EF4-FFF2-40B4-BE49-F238E27FC236}">
                <a16:creationId xmlns:a16="http://schemas.microsoft.com/office/drawing/2014/main" id="{42DBBFF8-FE9F-EC40-A0C5-5627128734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1" y="4599517"/>
            <a:ext cx="757767" cy="75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0" name="Picture 8" descr="E:\INDUSTRY\Events\Week 26 - July 2nd R2014\Final\3DSPassport.png">
            <a:extLst>
              <a:ext uri="{FF2B5EF4-FFF2-40B4-BE49-F238E27FC236}">
                <a16:creationId xmlns:a16="http://schemas.microsoft.com/office/drawing/2014/main" id="{C31F8679-B3C3-2C4A-A37D-15065FABD0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34" y="4584701"/>
            <a:ext cx="759884" cy="75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1" name="Picture 9" descr="E:\INDUSTRY\Events\Week 26 - July 2nd R2014\Final\3DSWYM.png">
            <a:extLst>
              <a:ext uri="{FF2B5EF4-FFF2-40B4-BE49-F238E27FC236}">
                <a16:creationId xmlns:a16="http://schemas.microsoft.com/office/drawing/2014/main" id="{9C0FB6D5-47BD-5043-AB17-9ABF688E69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0551" y="3761317"/>
            <a:ext cx="757767" cy="759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2" name="Picture 1">
            <a:extLst>
              <a:ext uri="{FF2B5EF4-FFF2-40B4-BE49-F238E27FC236}">
                <a16:creationId xmlns:a16="http://schemas.microsoft.com/office/drawing/2014/main" id="{CE316F6D-9422-2A4B-969C-36E2DD3C6C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0300" y="1200151"/>
            <a:ext cx="2582333" cy="138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3" name="Rectangle 19">
            <a:extLst>
              <a:ext uri="{FF2B5EF4-FFF2-40B4-BE49-F238E27FC236}">
                <a16:creationId xmlns:a16="http://schemas.microsoft.com/office/drawing/2014/main" id="{0BC2A23F-43BE-D843-A5C9-70CAD5A442AB}"/>
              </a:ext>
            </a:extLst>
          </p:cNvPr>
          <p:cNvSpPr>
            <a:spLocks noChangeArrowheads="1"/>
          </p:cNvSpPr>
          <p:nvPr/>
        </p:nvSpPr>
        <p:spPr bwMode="auto">
          <a:xfrm>
            <a:off x="7875943" y="5289551"/>
            <a:ext cx="4144782" cy="53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defTabSz="877888">
              <a:defRPr>
                <a:solidFill>
                  <a:schemeClr val="tx1"/>
                </a:solidFill>
                <a:latin typeface="Century Gothic" panose="020B0502020202020204" pitchFamily="34" charset="0"/>
              </a:defRPr>
            </a:lvl1pPr>
            <a:lvl2pPr marL="742950" indent="-285750" defTabSz="877888">
              <a:defRPr>
                <a:solidFill>
                  <a:schemeClr val="tx1"/>
                </a:solidFill>
                <a:latin typeface="Century Gothic" panose="020B0502020202020204" pitchFamily="34" charset="0"/>
              </a:defRPr>
            </a:lvl2pPr>
            <a:lvl3pPr marL="1143000" indent="-228600" defTabSz="877888">
              <a:defRPr>
                <a:solidFill>
                  <a:schemeClr val="tx1"/>
                </a:solidFill>
                <a:latin typeface="Century Gothic" panose="020B0502020202020204" pitchFamily="34" charset="0"/>
              </a:defRPr>
            </a:lvl3pPr>
            <a:lvl4pPr marL="1600200" indent="-228600" defTabSz="877888">
              <a:defRPr>
                <a:solidFill>
                  <a:schemeClr val="tx1"/>
                </a:solidFill>
                <a:latin typeface="Century Gothic" panose="020B0502020202020204" pitchFamily="34" charset="0"/>
              </a:defRPr>
            </a:lvl4pPr>
            <a:lvl5pPr marL="2057400" indent="-228600" defTabSz="877888">
              <a:defRPr>
                <a:solidFill>
                  <a:schemeClr val="tx1"/>
                </a:solidFill>
                <a:latin typeface="Century Gothic" panose="020B0502020202020204" pitchFamily="34" charset="0"/>
              </a:defRPr>
            </a:lvl5pPr>
            <a:lvl6pPr marL="2514600" indent="-228600" defTabSz="877888"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877888"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877888"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877888" eaLnBrk="0" fontAlgn="base" hangingPunct="0">
              <a:spcBef>
                <a:spcPct val="0"/>
              </a:spcBef>
              <a:spcAft>
                <a:spcPct val="0"/>
              </a:spcAft>
              <a:defRPr>
                <a:solidFill>
                  <a:schemeClr val="tx1"/>
                </a:solidFill>
                <a:latin typeface="Century Gothic" panose="020B0502020202020204" pitchFamily="34" charset="0"/>
              </a:defRPr>
            </a:lvl9pPr>
          </a:lstStyle>
          <a:p>
            <a:pPr marL="0" marR="0" lvl="0" indent="0" algn="ctr" defTabSz="877888" rtl="0" eaLnBrk="1" fontAlgn="auto" latinLnBrk="0" hangingPunct="1">
              <a:lnSpc>
                <a:spcPct val="100000"/>
              </a:lnSpc>
              <a:spcBef>
                <a:spcPts val="0"/>
              </a:spcBef>
              <a:spcAft>
                <a:spcPts val="0"/>
              </a:spcAft>
              <a:buClrTx/>
              <a:buSzTx/>
              <a:buFontTx/>
              <a:buNone/>
              <a:tabLst/>
              <a:defRPr/>
            </a:pPr>
            <a:r>
              <a:rPr kumimoji="0" lang="en-US" altLang="nl-NL" sz="2667" b="0" i="0" u="none" strike="noStrike" kern="1200" cap="none" spc="0" normalizeH="0" baseline="0" noProof="0">
                <a:ln>
                  <a:noFill/>
                </a:ln>
                <a:solidFill>
                  <a:srgbClr val="7030A0"/>
                </a:solidFill>
                <a:effectLst/>
                <a:uLnTx/>
                <a:uFillTx/>
                <a:latin typeface="3ds SemiBold"/>
                <a:ea typeface="3ds Condensed" panose="02000503020000020004"/>
                <a:cs typeface="3ds Condensed" panose="02000503020000020004"/>
              </a:rPr>
              <a:t>Scalable Global Architecture</a:t>
            </a:r>
          </a:p>
        </p:txBody>
      </p:sp>
      <p:pic>
        <p:nvPicPr>
          <p:cNvPr id="150544" name="Picture 2">
            <a:extLst>
              <a:ext uri="{FF2B5EF4-FFF2-40B4-BE49-F238E27FC236}">
                <a16:creationId xmlns:a16="http://schemas.microsoft.com/office/drawing/2014/main" id="{A2689A22-5528-B940-9F3D-CB0B75D6EB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1517" y="3801533"/>
            <a:ext cx="1498600" cy="171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45" name="Picture 2">
            <a:extLst>
              <a:ext uri="{FF2B5EF4-FFF2-40B4-BE49-F238E27FC236}">
                <a16:creationId xmlns:a16="http://schemas.microsoft.com/office/drawing/2014/main" id="{848115BC-A2C4-5E4B-B2E7-08792ACB82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92634" y="1168401"/>
            <a:ext cx="2518833" cy="1420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46" name="Picture 2">
            <a:extLst>
              <a:ext uri="{FF2B5EF4-FFF2-40B4-BE49-F238E27FC236}">
                <a16:creationId xmlns:a16="http://schemas.microsoft.com/office/drawing/2014/main" id="{37A2D2DA-AC35-AB4F-8C8E-6FBFB7956F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80400" y="3723218"/>
            <a:ext cx="3293533" cy="159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47" name="Picture 20">
            <a:extLst>
              <a:ext uri="{FF2B5EF4-FFF2-40B4-BE49-F238E27FC236}">
                <a16:creationId xmlns:a16="http://schemas.microsoft.com/office/drawing/2014/main" id="{90EA0EC0-B0F7-AB40-BBAD-78A40D55143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7434" y="249767"/>
            <a:ext cx="664633" cy="78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010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68366" y="1322226"/>
            <a:ext cx="3941559" cy="3688943"/>
            <a:chOff x="4517388" y="950097"/>
            <a:chExt cx="4231272" cy="3960088"/>
          </a:xfrm>
        </p:grpSpPr>
        <p:sp>
          <p:nvSpPr>
            <p:cNvPr id="4" name="Rectangle 3"/>
            <p:cNvSpPr/>
            <p:nvPr/>
          </p:nvSpPr>
          <p:spPr>
            <a:xfrm>
              <a:off x="4517388" y="950097"/>
              <a:ext cx="4231272" cy="3960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4616800" y="1063118"/>
              <a:ext cx="4032448" cy="3734046"/>
            </a:xfrm>
            <a:prstGeom prst="rect">
              <a:avLst/>
            </a:prstGeom>
            <a:blipFill>
              <a:blip r:embed="rId3"/>
              <a:srcRect/>
              <a:stretch>
                <a:fillRect l="-54" r="-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 name="Group 5"/>
          <p:cNvGrpSpPr/>
          <p:nvPr/>
        </p:nvGrpSpPr>
        <p:grpSpPr>
          <a:xfrm>
            <a:off x="775641" y="1146720"/>
            <a:ext cx="3216164" cy="4459475"/>
            <a:chOff x="469689" y="1004821"/>
            <a:chExt cx="3669615" cy="5088221"/>
          </a:xfrm>
          <a:scene3d>
            <a:camera prst="perspectiveContrastingRightFacing">
              <a:rot lat="0" lon="20400000" rev="600000"/>
            </a:camera>
            <a:lightRig rig="threePt" dir="t"/>
          </a:scene3d>
        </p:grpSpPr>
        <p:sp>
          <p:nvSpPr>
            <p:cNvPr id="7" name="Rectangle 6"/>
            <p:cNvSpPr/>
            <p:nvPr/>
          </p:nvSpPr>
          <p:spPr>
            <a:xfrm>
              <a:off x="469689" y="1004821"/>
              <a:ext cx="3571613" cy="5088221"/>
            </a:xfrm>
            <a:prstGeom prst="rect">
              <a:avLst/>
            </a:prstGeom>
            <a:solidFill>
              <a:schemeClr val="bg1"/>
            </a:solidFill>
            <a:ln>
              <a:noFill/>
            </a:ln>
            <a:effectLst>
              <a:outerShdw blurRad="165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485744" y="1925275"/>
              <a:ext cx="1721030" cy="869745"/>
              <a:chOff x="485744" y="1889866"/>
              <a:chExt cx="1721031" cy="869746"/>
            </a:xfrm>
          </p:grpSpPr>
          <p:sp>
            <p:nvSpPr>
              <p:cNvPr id="29" name="Rectangle 28"/>
              <p:cNvSpPr/>
              <p:nvPr/>
            </p:nvSpPr>
            <p:spPr>
              <a:xfrm>
                <a:off x="485744" y="1889866"/>
                <a:ext cx="1721031"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MANCHESTER</a:t>
                </a: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30" name="Rectangle 29"/>
              <p:cNvSpPr/>
              <p:nvPr/>
            </p:nvSpPr>
            <p:spPr>
              <a:xfrm>
                <a:off x="763410" y="2250584"/>
                <a:ext cx="1165698" cy="509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546A"/>
                    </a:solidFill>
                    <a:effectLst/>
                    <a:uLnTx/>
                    <a:uFillTx/>
                    <a:latin typeface="Calibri" panose="020F0502020204030204"/>
                    <a:ea typeface="+mn-ea"/>
                    <a:cs typeface="+mn-cs"/>
                  </a:rPr>
                  <a:t>MAN</a:t>
                </a:r>
                <a:endPar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9" name="Group 8"/>
            <p:cNvGrpSpPr/>
            <p:nvPr/>
          </p:nvGrpSpPr>
          <p:grpSpPr>
            <a:xfrm>
              <a:off x="2582168" y="1925275"/>
              <a:ext cx="1557136" cy="869745"/>
              <a:chOff x="2582168" y="1889866"/>
              <a:chExt cx="1557137" cy="869746"/>
            </a:xfrm>
          </p:grpSpPr>
          <p:sp>
            <p:nvSpPr>
              <p:cNvPr id="27" name="Rectangle 26"/>
              <p:cNvSpPr/>
              <p:nvPr/>
            </p:nvSpPr>
            <p:spPr>
              <a:xfrm>
                <a:off x="2582168" y="1889866"/>
                <a:ext cx="1557137"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LONDON</a:t>
                </a: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28" name="Rectangle 27"/>
              <p:cNvSpPr/>
              <p:nvPr/>
            </p:nvSpPr>
            <p:spPr>
              <a:xfrm>
                <a:off x="2777887" y="2250584"/>
                <a:ext cx="1165698" cy="509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546A"/>
                    </a:solidFill>
                    <a:effectLst/>
                    <a:uLnTx/>
                    <a:uFillTx/>
                    <a:latin typeface="Calibri" panose="020F0502020204030204"/>
                    <a:ea typeface="+mn-ea"/>
                    <a:cs typeface="+mn-cs"/>
                  </a:rPr>
                  <a:t>LHR</a:t>
                </a:r>
                <a:endPar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10" name="Group 9"/>
            <p:cNvGrpSpPr/>
            <p:nvPr/>
          </p:nvGrpSpPr>
          <p:grpSpPr>
            <a:xfrm>
              <a:off x="622136" y="3022327"/>
              <a:ext cx="1557136" cy="631566"/>
              <a:chOff x="622136" y="3022329"/>
              <a:chExt cx="1557137" cy="631566"/>
            </a:xfrm>
          </p:grpSpPr>
          <p:sp>
            <p:nvSpPr>
              <p:cNvPr id="25" name="Rectangle 24"/>
              <p:cNvSpPr/>
              <p:nvPr/>
            </p:nvSpPr>
            <p:spPr>
              <a:xfrm>
                <a:off x="622136" y="3022329"/>
                <a:ext cx="1557137"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DEPARTS</a:t>
                </a: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26" name="Rectangle 25"/>
              <p:cNvSpPr/>
              <p:nvPr/>
            </p:nvSpPr>
            <p:spPr>
              <a:xfrm>
                <a:off x="622136" y="3338112"/>
                <a:ext cx="1557137"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28 Jun – 12:00</a:t>
                </a: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11" name="Group 10"/>
            <p:cNvGrpSpPr/>
            <p:nvPr/>
          </p:nvGrpSpPr>
          <p:grpSpPr>
            <a:xfrm>
              <a:off x="622136" y="3864179"/>
              <a:ext cx="1557136" cy="631566"/>
              <a:chOff x="622136" y="3864181"/>
              <a:chExt cx="1557137" cy="631566"/>
            </a:xfrm>
          </p:grpSpPr>
          <p:sp>
            <p:nvSpPr>
              <p:cNvPr id="23" name="Rectangle 22"/>
              <p:cNvSpPr/>
              <p:nvPr/>
            </p:nvSpPr>
            <p:spPr>
              <a:xfrm>
                <a:off x="622136" y="3864181"/>
                <a:ext cx="1557137"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NAME</a:t>
                </a: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24" name="Rectangle 23"/>
              <p:cNvSpPr/>
              <p:nvPr/>
            </p:nvSpPr>
            <p:spPr>
              <a:xfrm>
                <a:off x="622136" y="4179964"/>
                <a:ext cx="1557137"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Alice Felstead</a:t>
                </a: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12" name="Group 11"/>
            <p:cNvGrpSpPr/>
            <p:nvPr/>
          </p:nvGrpSpPr>
          <p:grpSpPr>
            <a:xfrm>
              <a:off x="2381340" y="3013817"/>
              <a:ext cx="1463960" cy="631566"/>
              <a:chOff x="2381340" y="3022329"/>
              <a:chExt cx="1463960" cy="631566"/>
            </a:xfrm>
          </p:grpSpPr>
          <p:sp>
            <p:nvSpPr>
              <p:cNvPr id="21" name="Rectangle 20"/>
              <p:cNvSpPr/>
              <p:nvPr/>
            </p:nvSpPr>
            <p:spPr>
              <a:xfrm>
                <a:off x="2381340" y="3022329"/>
                <a:ext cx="1463960"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CLASS</a:t>
                </a: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22" name="Rectangle 21"/>
              <p:cNvSpPr/>
              <p:nvPr/>
            </p:nvSpPr>
            <p:spPr>
              <a:xfrm>
                <a:off x="2381340" y="3338112"/>
                <a:ext cx="1463960"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Euro Traveller</a:t>
                </a: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13" name="Group 12"/>
            <p:cNvGrpSpPr/>
            <p:nvPr/>
          </p:nvGrpSpPr>
          <p:grpSpPr>
            <a:xfrm>
              <a:off x="2381340" y="3864179"/>
              <a:ext cx="1463960" cy="631566"/>
              <a:chOff x="2381340" y="3864181"/>
              <a:chExt cx="1463960" cy="631566"/>
            </a:xfrm>
          </p:grpSpPr>
          <p:sp>
            <p:nvSpPr>
              <p:cNvPr id="19" name="Rectangle 18"/>
              <p:cNvSpPr/>
              <p:nvPr/>
            </p:nvSpPr>
            <p:spPr>
              <a:xfrm>
                <a:off x="2381340" y="3864181"/>
                <a:ext cx="1463960"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TIER</a:t>
                </a: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20" name="Rectangle 19"/>
              <p:cNvSpPr/>
              <p:nvPr/>
            </p:nvSpPr>
            <p:spPr>
              <a:xfrm>
                <a:off x="2381340" y="4179964"/>
                <a:ext cx="1463960"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Silver</a:t>
                </a: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14" name="Group 13"/>
            <p:cNvGrpSpPr/>
            <p:nvPr/>
          </p:nvGrpSpPr>
          <p:grpSpPr>
            <a:xfrm>
              <a:off x="2381340" y="1074915"/>
              <a:ext cx="1463960" cy="631566"/>
              <a:chOff x="2381340" y="1074915"/>
              <a:chExt cx="1463960" cy="631566"/>
            </a:xfrm>
          </p:grpSpPr>
          <p:sp>
            <p:nvSpPr>
              <p:cNvPr id="17" name="Rectangle 16"/>
              <p:cNvSpPr/>
              <p:nvPr/>
            </p:nvSpPr>
            <p:spPr>
              <a:xfrm>
                <a:off x="2381340" y="1074915"/>
                <a:ext cx="1463960"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546A"/>
                    </a:solidFill>
                    <a:effectLst/>
                    <a:uLnTx/>
                    <a:uFillTx/>
                    <a:latin typeface="Calibri" panose="020F0502020204030204"/>
                    <a:ea typeface="+mn-ea"/>
                    <a:cs typeface="+mn-cs"/>
                  </a:rPr>
                  <a:t>GATE</a:t>
                </a:r>
                <a:endParaRPr kumimoji="0" lang="en-US" sz="14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8" name="Rectangle 17"/>
              <p:cNvSpPr/>
              <p:nvPr/>
            </p:nvSpPr>
            <p:spPr>
              <a:xfrm>
                <a:off x="2381340" y="1390698"/>
                <a:ext cx="1463960" cy="315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44546A"/>
                    </a:solidFill>
                    <a:effectLst/>
                    <a:uLnTx/>
                    <a:uFillTx/>
                    <a:latin typeface="Calibri" panose="020F0502020204030204"/>
                    <a:ea typeface="+mn-ea"/>
                    <a:cs typeface="+mn-cs"/>
                  </a:rPr>
                  <a:t>31</a:t>
                </a:r>
                <a:endParaRPr kumimoji="0" lang="en-US" sz="14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sp>
          <p:nvSpPr>
            <p:cNvPr id="15" name="Freeform 5"/>
            <p:cNvSpPr>
              <a:spLocks/>
            </p:cNvSpPr>
            <p:nvPr/>
          </p:nvSpPr>
          <p:spPr bwMode="auto">
            <a:xfrm>
              <a:off x="2108175" y="2236630"/>
              <a:ext cx="586295" cy="559962"/>
            </a:xfrm>
            <a:custGeom>
              <a:avLst/>
              <a:gdLst>
                <a:gd name="T0" fmla="*/ 1599 w 1599"/>
                <a:gd name="T1" fmla="*/ 785 h 1527"/>
                <a:gd name="T2" fmla="*/ 1599 w 1599"/>
                <a:gd name="T3" fmla="*/ 785 h 1527"/>
                <a:gd name="T4" fmla="*/ 1383 w 1599"/>
                <a:gd name="T5" fmla="*/ 674 h 1527"/>
                <a:gd name="T6" fmla="*/ 1092 w 1599"/>
                <a:gd name="T7" fmla="*/ 661 h 1527"/>
                <a:gd name="T8" fmla="*/ 1059 w 1599"/>
                <a:gd name="T9" fmla="*/ 598 h 1527"/>
                <a:gd name="T10" fmla="*/ 1096 w 1599"/>
                <a:gd name="T11" fmla="*/ 596 h 1527"/>
                <a:gd name="T12" fmla="*/ 1132 w 1599"/>
                <a:gd name="T13" fmla="*/ 561 h 1527"/>
                <a:gd name="T14" fmla="*/ 1128 w 1599"/>
                <a:gd name="T15" fmla="*/ 505 h 1527"/>
                <a:gd name="T16" fmla="*/ 1087 w 1599"/>
                <a:gd name="T17" fmla="*/ 474 h 1527"/>
                <a:gd name="T18" fmla="*/ 996 w 1599"/>
                <a:gd name="T19" fmla="*/ 478 h 1527"/>
                <a:gd name="T20" fmla="*/ 949 w 1599"/>
                <a:gd name="T21" fmla="*/ 388 h 1527"/>
                <a:gd name="T22" fmla="*/ 977 w 1599"/>
                <a:gd name="T23" fmla="*/ 387 h 1527"/>
                <a:gd name="T24" fmla="*/ 1013 w 1599"/>
                <a:gd name="T25" fmla="*/ 351 h 1527"/>
                <a:gd name="T26" fmla="*/ 1009 w 1599"/>
                <a:gd name="T27" fmla="*/ 296 h 1527"/>
                <a:gd name="T28" fmla="*/ 968 w 1599"/>
                <a:gd name="T29" fmla="*/ 264 h 1527"/>
                <a:gd name="T30" fmla="*/ 886 w 1599"/>
                <a:gd name="T31" fmla="*/ 269 h 1527"/>
                <a:gd name="T32" fmla="*/ 757 w 1599"/>
                <a:gd name="T33" fmla="*/ 24 h 1527"/>
                <a:gd name="T34" fmla="*/ 713 w 1599"/>
                <a:gd name="T35" fmla="*/ 1 h 1527"/>
                <a:gd name="T36" fmla="*/ 675 w 1599"/>
                <a:gd name="T37" fmla="*/ 3 h 1527"/>
                <a:gd name="T38" fmla="*/ 781 w 1599"/>
                <a:gd name="T39" fmla="*/ 534 h 1527"/>
                <a:gd name="T40" fmla="*/ 782 w 1599"/>
                <a:gd name="T41" fmla="*/ 568 h 1527"/>
                <a:gd name="T42" fmla="*/ 768 w 1599"/>
                <a:gd name="T43" fmla="*/ 655 h 1527"/>
                <a:gd name="T44" fmla="*/ 341 w 1599"/>
                <a:gd name="T45" fmla="*/ 666 h 1527"/>
                <a:gd name="T46" fmla="*/ 199 w 1599"/>
                <a:gd name="T47" fmla="*/ 450 h 1527"/>
                <a:gd name="T48" fmla="*/ 157 w 1599"/>
                <a:gd name="T49" fmla="*/ 429 h 1527"/>
                <a:gd name="T50" fmla="*/ 116 w 1599"/>
                <a:gd name="T51" fmla="*/ 432 h 1527"/>
                <a:gd name="T52" fmla="*/ 165 w 1599"/>
                <a:gd name="T53" fmla="*/ 707 h 1527"/>
                <a:gd name="T54" fmla="*/ 0 w 1599"/>
                <a:gd name="T55" fmla="*/ 743 h 1527"/>
                <a:gd name="T56" fmla="*/ 164 w 1599"/>
                <a:gd name="T57" fmla="*/ 787 h 1527"/>
                <a:gd name="T58" fmla="*/ 100 w 1599"/>
                <a:gd name="T59" fmla="*/ 1065 h 1527"/>
                <a:gd name="T60" fmla="*/ 141 w 1599"/>
                <a:gd name="T61" fmla="*/ 1069 h 1527"/>
                <a:gd name="T62" fmla="*/ 184 w 1599"/>
                <a:gd name="T63" fmla="*/ 1051 h 1527"/>
                <a:gd name="T64" fmla="*/ 337 w 1599"/>
                <a:gd name="T65" fmla="*/ 842 h 1527"/>
                <a:gd name="T66" fmla="*/ 763 w 1599"/>
                <a:gd name="T67" fmla="*/ 874 h 1527"/>
                <a:gd name="T68" fmla="*/ 772 w 1599"/>
                <a:gd name="T69" fmla="*/ 962 h 1527"/>
                <a:gd name="T70" fmla="*/ 769 w 1599"/>
                <a:gd name="T71" fmla="*/ 996 h 1527"/>
                <a:gd name="T72" fmla="*/ 637 w 1599"/>
                <a:gd name="T73" fmla="*/ 1521 h 1527"/>
                <a:gd name="T74" fmla="*/ 675 w 1599"/>
                <a:gd name="T75" fmla="*/ 1525 h 1527"/>
                <a:gd name="T76" fmla="*/ 720 w 1599"/>
                <a:gd name="T77" fmla="*/ 1504 h 1527"/>
                <a:gd name="T78" fmla="*/ 861 w 1599"/>
                <a:gd name="T79" fmla="*/ 1266 h 1527"/>
                <a:gd name="T80" fmla="*/ 943 w 1599"/>
                <a:gd name="T81" fmla="*/ 1274 h 1527"/>
                <a:gd name="T82" fmla="*/ 985 w 1599"/>
                <a:gd name="T83" fmla="*/ 1244 h 1527"/>
                <a:gd name="T84" fmla="*/ 992 w 1599"/>
                <a:gd name="T85" fmla="*/ 1190 h 1527"/>
                <a:gd name="T86" fmla="*/ 958 w 1599"/>
                <a:gd name="T87" fmla="*/ 1152 h 1527"/>
                <a:gd name="T88" fmla="*/ 930 w 1599"/>
                <a:gd name="T89" fmla="*/ 1149 h 1527"/>
                <a:gd name="T90" fmla="*/ 981 w 1599"/>
                <a:gd name="T91" fmla="*/ 1062 h 1527"/>
                <a:gd name="T92" fmla="*/ 1072 w 1599"/>
                <a:gd name="T93" fmla="*/ 1071 h 1527"/>
                <a:gd name="T94" fmla="*/ 1114 w 1599"/>
                <a:gd name="T95" fmla="*/ 1042 h 1527"/>
                <a:gd name="T96" fmla="*/ 1121 w 1599"/>
                <a:gd name="T97" fmla="*/ 987 h 1527"/>
                <a:gd name="T98" fmla="*/ 1087 w 1599"/>
                <a:gd name="T99" fmla="*/ 949 h 1527"/>
                <a:gd name="T100" fmla="*/ 1050 w 1599"/>
                <a:gd name="T101" fmla="*/ 945 h 1527"/>
                <a:gd name="T102" fmla="*/ 1087 w 1599"/>
                <a:gd name="T103" fmla="*/ 884 h 1527"/>
                <a:gd name="T104" fmla="*/ 1378 w 1599"/>
                <a:gd name="T105" fmla="*/ 886 h 1527"/>
                <a:gd name="T106" fmla="*/ 1599 w 1599"/>
                <a:gd name="T107" fmla="*/ 786 h 1527"/>
                <a:gd name="T108" fmla="*/ 1599 w 1599"/>
                <a:gd name="T109" fmla="*/ 786 h 1527"/>
                <a:gd name="T110" fmla="*/ 1599 w 1599"/>
                <a:gd name="T111" fmla="*/ 785 h 1527"/>
                <a:gd name="T112" fmla="*/ 1599 w 1599"/>
                <a:gd name="T113" fmla="*/ 785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9" h="1527">
                  <a:moveTo>
                    <a:pt x="1599" y="785"/>
                  </a:moveTo>
                  <a:cubicBezTo>
                    <a:pt x="1599" y="785"/>
                    <a:pt x="1599" y="785"/>
                    <a:pt x="1599" y="785"/>
                  </a:cubicBezTo>
                  <a:cubicBezTo>
                    <a:pt x="1598" y="780"/>
                    <a:pt x="1565" y="689"/>
                    <a:pt x="1383" y="674"/>
                  </a:cubicBezTo>
                  <a:cubicBezTo>
                    <a:pt x="1325" y="669"/>
                    <a:pt x="1218" y="664"/>
                    <a:pt x="1092" y="661"/>
                  </a:cubicBezTo>
                  <a:cubicBezTo>
                    <a:pt x="1059" y="598"/>
                    <a:pt x="1059" y="598"/>
                    <a:pt x="1059" y="598"/>
                  </a:cubicBezTo>
                  <a:cubicBezTo>
                    <a:pt x="1096" y="596"/>
                    <a:pt x="1096" y="596"/>
                    <a:pt x="1096" y="596"/>
                  </a:cubicBezTo>
                  <a:cubicBezTo>
                    <a:pt x="1117" y="595"/>
                    <a:pt x="1133" y="579"/>
                    <a:pt x="1132" y="561"/>
                  </a:cubicBezTo>
                  <a:cubicBezTo>
                    <a:pt x="1128" y="505"/>
                    <a:pt x="1128" y="505"/>
                    <a:pt x="1128" y="505"/>
                  </a:cubicBezTo>
                  <a:cubicBezTo>
                    <a:pt x="1127" y="487"/>
                    <a:pt x="1108" y="473"/>
                    <a:pt x="1087" y="474"/>
                  </a:cubicBezTo>
                  <a:cubicBezTo>
                    <a:pt x="996" y="478"/>
                    <a:pt x="996" y="478"/>
                    <a:pt x="996" y="478"/>
                  </a:cubicBezTo>
                  <a:cubicBezTo>
                    <a:pt x="949" y="388"/>
                    <a:pt x="949" y="388"/>
                    <a:pt x="949" y="388"/>
                  </a:cubicBezTo>
                  <a:cubicBezTo>
                    <a:pt x="977" y="387"/>
                    <a:pt x="977" y="387"/>
                    <a:pt x="977" y="387"/>
                  </a:cubicBezTo>
                  <a:cubicBezTo>
                    <a:pt x="998" y="386"/>
                    <a:pt x="1014" y="370"/>
                    <a:pt x="1013" y="351"/>
                  </a:cubicBezTo>
                  <a:cubicBezTo>
                    <a:pt x="1009" y="296"/>
                    <a:pt x="1009" y="296"/>
                    <a:pt x="1009" y="296"/>
                  </a:cubicBezTo>
                  <a:cubicBezTo>
                    <a:pt x="1007" y="278"/>
                    <a:pt x="989" y="263"/>
                    <a:pt x="968" y="264"/>
                  </a:cubicBezTo>
                  <a:cubicBezTo>
                    <a:pt x="886" y="269"/>
                    <a:pt x="886" y="269"/>
                    <a:pt x="886" y="269"/>
                  </a:cubicBezTo>
                  <a:cubicBezTo>
                    <a:pt x="757" y="24"/>
                    <a:pt x="757" y="24"/>
                    <a:pt x="757" y="24"/>
                  </a:cubicBezTo>
                  <a:cubicBezTo>
                    <a:pt x="749" y="9"/>
                    <a:pt x="732" y="0"/>
                    <a:pt x="713" y="1"/>
                  </a:cubicBezTo>
                  <a:cubicBezTo>
                    <a:pt x="675" y="3"/>
                    <a:pt x="675" y="3"/>
                    <a:pt x="675" y="3"/>
                  </a:cubicBezTo>
                  <a:cubicBezTo>
                    <a:pt x="781" y="534"/>
                    <a:pt x="781" y="534"/>
                    <a:pt x="781" y="534"/>
                  </a:cubicBezTo>
                  <a:cubicBezTo>
                    <a:pt x="783" y="545"/>
                    <a:pt x="783" y="557"/>
                    <a:pt x="782" y="568"/>
                  </a:cubicBezTo>
                  <a:cubicBezTo>
                    <a:pt x="768" y="655"/>
                    <a:pt x="768" y="655"/>
                    <a:pt x="768" y="655"/>
                  </a:cubicBezTo>
                  <a:cubicBezTo>
                    <a:pt x="578" y="654"/>
                    <a:pt x="404" y="657"/>
                    <a:pt x="341" y="666"/>
                  </a:cubicBezTo>
                  <a:cubicBezTo>
                    <a:pt x="199" y="450"/>
                    <a:pt x="199" y="450"/>
                    <a:pt x="199" y="450"/>
                  </a:cubicBezTo>
                  <a:cubicBezTo>
                    <a:pt x="191" y="436"/>
                    <a:pt x="174" y="429"/>
                    <a:pt x="157" y="429"/>
                  </a:cubicBezTo>
                  <a:cubicBezTo>
                    <a:pt x="116" y="432"/>
                    <a:pt x="116" y="432"/>
                    <a:pt x="116" y="432"/>
                  </a:cubicBezTo>
                  <a:cubicBezTo>
                    <a:pt x="165" y="707"/>
                    <a:pt x="165" y="707"/>
                    <a:pt x="165" y="707"/>
                  </a:cubicBezTo>
                  <a:cubicBezTo>
                    <a:pt x="42" y="718"/>
                    <a:pt x="0" y="743"/>
                    <a:pt x="0" y="743"/>
                  </a:cubicBezTo>
                  <a:cubicBezTo>
                    <a:pt x="0" y="743"/>
                    <a:pt x="41" y="770"/>
                    <a:pt x="164" y="787"/>
                  </a:cubicBezTo>
                  <a:cubicBezTo>
                    <a:pt x="100" y="1065"/>
                    <a:pt x="100" y="1065"/>
                    <a:pt x="100" y="1065"/>
                  </a:cubicBezTo>
                  <a:cubicBezTo>
                    <a:pt x="141" y="1069"/>
                    <a:pt x="141" y="1069"/>
                    <a:pt x="141" y="1069"/>
                  </a:cubicBezTo>
                  <a:cubicBezTo>
                    <a:pt x="158" y="1070"/>
                    <a:pt x="175" y="1063"/>
                    <a:pt x="184" y="1051"/>
                  </a:cubicBezTo>
                  <a:cubicBezTo>
                    <a:pt x="337" y="842"/>
                    <a:pt x="337" y="842"/>
                    <a:pt x="337" y="842"/>
                  </a:cubicBezTo>
                  <a:cubicBezTo>
                    <a:pt x="399" y="854"/>
                    <a:pt x="573" y="865"/>
                    <a:pt x="763" y="874"/>
                  </a:cubicBezTo>
                  <a:cubicBezTo>
                    <a:pt x="772" y="962"/>
                    <a:pt x="772" y="962"/>
                    <a:pt x="772" y="962"/>
                  </a:cubicBezTo>
                  <a:cubicBezTo>
                    <a:pt x="773" y="973"/>
                    <a:pt x="772" y="985"/>
                    <a:pt x="769" y="996"/>
                  </a:cubicBezTo>
                  <a:cubicBezTo>
                    <a:pt x="637" y="1521"/>
                    <a:pt x="637" y="1521"/>
                    <a:pt x="637" y="1521"/>
                  </a:cubicBezTo>
                  <a:cubicBezTo>
                    <a:pt x="675" y="1525"/>
                    <a:pt x="675" y="1525"/>
                    <a:pt x="675" y="1525"/>
                  </a:cubicBezTo>
                  <a:cubicBezTo>
                    <a:pt x="693" y="1527"/>
                    <a:pt x="711" y="1518"/>
                    <a:pt x="720" y="1504"/>
                  </a:cubicBezTo>
                  <a:cubicBezTo>
                    <a:pt x="861" y="1266"/>
                    <a:pt x="861" y="1266"/>
                    <a:pt x="861" y="1266"/>
                  </a:cubicBezTo>
                  <a:cubicBezTo>
                    <a:pt x="943" y="1274"/>
                    <a:pt x="943" y="1274"/>
                    <a:pt x="943" y="1274"/>
                  </a:cubicBezTo>
                  <a:cubicBezTo>
                    <a:pt x="964" y="1276"/>
                    <a:pt x="982" y="1263"/>
                    <a:pt x="985" y="1244"/>
                  </a:cubicBezTo>
                  <a:cubicBezTo>
                    <a:pt x="992" y="1190"/>
                    <a:pt x="992" y="1190"/>
                    <a:pt x="992" y="1190"/>
                  </a:cubicBezTo>
                  <a:cubicBezTo>
                    <a:pt x="994" y="1171"/>
                    <a:pt x="979" y="1154"/>
                    <a:pt x="958" y="1152"/>
                  </a:cubicBezTo>
                  <a:cubicBezTo>
                    <a:pt x="930" y="1149"/>
                    <a:pt x="930" y="1149"/>
                    <a:pt x="930" y="1149"/>
                  </a:cubicBezTo>
                  <a:cubicBezTo>
                    <a:pt x="981" y="1062"/>
                    <a:pt x="981" y="1062"/>
                    <a:pt x="981" y="1062"/>
                  </a:cubicBezTo>
                  <a:cubicBezTo>
                    <a:pt x="1072" y="1071"/>
                    <a:pt x="1072" y="1071"/>
                    <a:pt x="1072" y="1071"/>
                  </a:cubicBezTo>
                  <a:cubicBezTo>
                    <a:pt x="1093" y="1073"/>
                    <a:pt x="1112" y="1060"/>
                    <a:pt x="1114" y="1042"/>
                  </a:cubicBezTo>
                  <a:cubicBezTo>
                    <a:pt x="1121" y="987"/>
                    <a:pt x="1121" y="987"/>
                    <a:pt x="1121" y="987"/>
                  </a:cubicBezTo>
                  <a:cubicBezTo>
                    <a:pt x="1123" y="968"/>
                    <a:pt x="1108" y="951"/>
                    <a:pt x="1087" y="949"/>
                  </a:cubicBezTo>
                  <a:cubicBezTo>
                    <a:pt x="1050" y="945"/>
                    <a:pt x="1050" y="945"/>
                    <a:pt x="1050" y="945"/>
                  </a:cubicBezTo>
                  <a:cubicBezTo>
                    <a:pt x="1087" y="884"/>
                    <a:pt x="1087" y="884"/>
                    <a:pt x="1087" y="884"/>
                  </a:cubicBezTo>
                  <a:cubicBezTo>
                    <a:pt x="1212" y="887"/>
                    <a:pt x="1320" y="888"/>
                    <a:pt x="1378" y="886"/>
                  </a:cubicBezTo>
                  <a:cubicBezTo>
                    <a:pt x="1560" y="880"/>
                    <a:pt x="1597" y="791"/>
                    <a:pt x="1599" y="786"/>
                  </a:cubicBezTo>
                  <a:cubicBezTo>
                    <a:pt x="1599" y="786"/>
                    <a:pt x="1599" y="786"/>
                    <a:pt x="1599" y="786"/>
                  </a:cubicBezTo>
                  <a:cubicBezTo>
                    <a:pt x="1599" y="786"/>
                    <a:pt x="1599" y="785"/>
                    <a:pt x="1599" y="785"/>
                  </a:cubicBezTo>
                  <a:cubicBezTo>
                    <a:pt x="1599" y="785"/>
                    <a:pt x="1599" y="785"/>
                    <a:pt x="1599" y="785"/>
                  </a:cubicBezTo>
                  <a:close/>
                </a:path>
              </a:pathLst>
            </a:custGeom>
            <a:solidFill>
              <a:schemeClr val="tx2"/>
            </a:solidFill>
            <a:ln>
              <a:noFill/>
            </a:ln>
          </p:spPr>
          <p:txBody>
            <a:bodyPr vert="horz" wrap="square" lIns="68580" tIns="34291" rIns="68580" bIns="3429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8866" t="58179" r="28710" b="10147"/>
            <a:stretch/>
          </p:blipFill>
          <p:spPr>
            <a:xfrm>
              <a:off x="1649134" y="4670400"/>
              <a:ext cx="1212725" cy="1223359"/>
            </a:xfrm>
            <a:prstGeom prst="rect">
              <a:avLst/>
            </a:prstGeom>
          </p:spPr>
        </p:pic>
      </p:grpSp>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38210" t="10598" r="34517" b="11719"/>
          <a:stretch/>
        </p:blipFill>
        <p:spPr>
          <a:xfrm>
            <a:off x="8730284" y="905763"/>
            <a:ext cx="2642379" cy="5017683"/>
          </a:xfrm>
          <a:prstGeom prst="rect">
            <a:avLst/>
          </a:prstGeom>
        </p:spPr>
      </p:pic>
      <p:sp>
        <p:nvSpPr>
          <p:cNvPr id="32" name="Rectangle 31"/>
          <p:cNvSpPr/>
          <p:nvPr/>
        </p:nvSpPr>
        <p:spPr>
          <a:xfrm>
            <a:off x="9675584" y="1827063"/>
            <a:ext cx="1326744" cy="28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GATE</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Rectangle 32"/>
          <p:cNvSpPr/>
          <p:nvPr/>
        </p:nvSpPr>
        <p:spPr>
          <a:xfrm>
            <a:off x="9675584" y="1995051"/>
            <a:ext cx="1326744" cy="28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4769" y="2411225"/>
            <a:ext cx="225364" cy="178735"/>
          </a:xfrm>
          <a:prstGeom prst="rect">
            <a:avLst/>
          </a:prstGeom>
        </p:spPr>
      </p:pic>
      <p:grpSp>
        <p:nvGrpSpPr>
          <p:cNvPr id="35" name="Group 34"/>
          <p:cNvGrpSpPr>
            <a:grpSpLocks noChangeAspect="1"/>
          </p:cNvGrpSpPr>
          <p:nvPr/>
        </p:nvGrpSpPr>
        <p:grpSpPr>
          <a:xfrm>
            <a:off x="10345058" y="3773171"/>
            <a:ext cx="873388" cy="873391"/>
            <a:chOff x="7175326" y="4363159"/>
            <a:chExt cx="1343540" cy="1343542"/>
          </a:xfrm>
        </p:grpSpPr>
        <p:grpSp>
          <p:nvGrpSpPr>
            <p:cNvPr id="36" name="Group 35"/>
            <p:cNvGrpSpPr/>
            <p:nvPr/>
          </p:nvGrpSpPr>
          <p:grpSpPr>
            <a:xfrm>
              <a:off x="7175326" y="4363159"/>
              <a:ext cx="1343540" cy="1343542"/>
              <a:chOff x="5476556" y="4363159"/>
              <a:chExt cx="1343540" cy="1343542"/>
            </a:xfrm>
            <a:solidFill>
              <a:schemeClr val="accent5"/>
            </a:solidFill>
          </p:grpSpPr>
          <p:sp>
            <p:nvSpPr>
              <p:cNvPr id="38" name="Oval 37"/>
              <p:cNvSpPr/>
              <p:nvPr/>
            </p:nvSpPr>
            <p:spPr>
              <a:xfrm>
                <a:off x="5476556" y="4363159"/>
                <a:ext cx="1343540" cy="13435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7" name="Freeform 356"/>
            <p:cNvSpPr>
              <a:spLocks/>
            </p:cNvSpPr>
            <p:nvPr/>
          </p:nvSpPr>
          <p:spPr bwMode="auto">
            <a:xfrm>
              <a:off x="7472627" y="4725144"/>
              <a:ext cx="748940" cy="619574"/>
            </a:xfrm>
            <a:custGeom>
              <a:avLst/>
              <a:gdLst>
                <a:gd name="T0" fmla="*/ 29 w 90"/>
                <a:gd name="T1" fmla="*/ 75 h 75"/>
                <a:gd name="T2" fmla="*/ 28 w 90"/>
                <a:gd name="T3" fmla="*/ 75 h 75"/>
                <a:gd name="T4" fmla="*/ 1 w 90"/>
                <a:gd name="T5" fmla="*/ 47 h 75"/>
                <a:gd name="T6" fmla="*/ 1 w 90"/>
                <a:gd name="T7" fmla="*/ 44 h 75"/>
                <a:gd name="T8" fmla="*/ 4 w 90"/>
                <a:gd name="T9" fmla="*/ 44 h 75"/>
                <a:gd name="T10" fmla="*/ 29 w 90"/>
                <a:gd name="T11" fmla="*/ 70 h 75"/>
                <a:gd name="T12" fmla="*/ 86 w 90"/>
                <a:gd name="T13" fmla="*/ 1 h 75"/>
                <a:gd name="T14" fmla="*/ 89 w 90"/>
                <a:gd name="T15" fmla="*/ 1 h 75"/>
                <a:gd name="T16" fmla="*/ 89 w 90"/>
                <a:gd name="T17" fmla="*/ 3 h 75"/>
                <a:gd name="T18" fmla="*/ 31 w 90"/>
                <a:gd name="T19" fmla="*/ 75 h 75"/>
                <a:gd name="T20" fmla="*/ 29 w 90"/>
                <a:gd name="T21" fmla="*/ 75 h 75"/>
                <a:gd name="T22" fmla="*/ 29 w 90"/>
                <a:gd name="T2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75">
                  <a:moveTo>
                    <a:pt x="29" y="75"/>
                  </a:moveTo>
                  <a:cubicBezTo>
                    <a:pt x="29" y="75"/>
                    <a:pt x="28" y="75"/>
                    <a:pt x="28" y="75"/>
                  </a:cubicBezTo>
                  <a:cubicBezTo>
                    <a:pt x="1" y="47"/>
                    <a:pt x="1" y="47"/>
                    <a:pt x="1" y="47"/>
                  </a:cubicBezTo>
                  <a:cubicBezTo>
                    <a:pt x="0" y="46"/>
                    <a:pt x="0" y="45"/>
                    <a:pt x="1" y="44"/>
                  </a:cubicBezTo>
                  <a:cubicBezTo>
                    <a:pt x="2" y="43"/>
                    <a:pt x="3" y="43"/>
                    <a:pt x="4" y="44"/>
                  </a:cubicBezTo>
                  <a:cubicBezTo>
                    <a:pt x="29" y="70"/>
                    <a:pt x="29" y="70"/>
                    <a:pt x="29" y="70"/>
                  </a:cubicBezTo>
                  <a:cubicBezTo>
                    <a:pt x="86" y="1"/>
                    <a:pt x="86" y="1"/>
                    <a:pt x="86" y="1"/>
                  </a:cubicBezTo>
                  <a:cubicBezTo>
                    <a:pt x="87" y="0"/>
                    <a:pt x="88" y="0"/>
                    <a:pt x="89" y="1"/>
                  </a:cubicBezTo>
                  <a:cubicBezTo>
                    <a:pt x="90" y="1"/>
                    <a:pt x="90" y="3"/>
                    <a:pt x="89" y="3"/>
                  </a:cubicBezTo>
                  <a:cubicBezTo>
                    <a:pt x="31" y="75"/>
                    <a:pt x="31" y="75"/>
                    <a:pt x="31" y="75"/>
                  </a:cubicBezTo>
                  <a:cubicBezTo>
                    <a:pt x="30" y="75"/>
                    <a:pt x="30" y="75"/>
                    <a:pt x="29" y="75"/>
                  </a:cubicBezTo>
                  <a:cubicBezTo>
                    <a:pt x="29" y="75"/>
                    <a:pt x="29" y="75"/>
                    <a:pt x="29" y="75"/>
                  </a:cubicBezTo>
                  <a:close/>
                </a:path>
              </a:pathLst>
            </a:custGeom>
            <a:solidFill>
              <a:schemeClr val="bg1"/>
            </a:solidFill>
            <a:ln>
              <a:solidFill>
                <a:schemeClr val="bg1"/>
              </a:solidFill>
            </a:ln>
          </p:spPr>
          <p:txBody>
            <a:bodyPr vert="horz" wrap="square" lIns="68580" tIns="34291" rIns="68580" bIns="3429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0" name="Group 39"/>
          <p:cNvGrpSpPr>
            <a:grpSpLocks/>
          </p:cNvGrpSpPr>
          <p:nvPr/>
        </p:nvGrpSpPr>
        <p:grpSpPr>
          <a:xfrm>
            <a:off x="625945" y="5251053"/>
            <a:ext cx="4001852" cy="653952"/>
            <a:chOff x="3510330" y="985266"/>
            <a:chExt cx="2037192" cy="1675195"/>
          </a:xfrm>
        </p:grpSpPr>
        <p:sp>
          <p:nvSpPr>
            <p:cNvPr id="41" name="Rectangle 40"/>
            <p:cNvSpPr/>
            <p:nvPr/>
          </p:nvSpPr>
          <p:spPr>
            <a:xfrm>
              <a:off x="3510331" y="985266"/>
              <a:ext cx="2037191" cy="13831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Electronic boarding pass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p:cNvSpPr/>
            <p:nvPr/>
          </p:nvSpPr>
          <p:spPr>
            <a:xfrm>
              <a:off x="3510330" y="2368384"/>
              <a:ext cx="2037191" cy="2920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3" name="Group 42"/>
          <p:cNvGrpSpPr/>
          <p:nvPr/>
        </p:nvGrpSpPr>
        <p:grpSpPr>
          <a:xfrm>
            <a:off x="3118102" y="4264794"/>
            <a:ext cx="873703" cy="873703"/>
            <a:chOff x="5476556" y="4363159"/>
            <a:chExt cx="1343540" cy="1343542"/>
          </a:xfrm>
        </p:grpSpPr>
        <p:grpSp>
          <p:nvGrpSpPr>
            <p:cNvPr id="44" name="Group 43"/>
            <p:cNvGrpSpPr/>
            <p:nvPr/>
          </p:nvGrpSpPr>
          <p:grpSpPr>
            <a:xfrm>
              <a:off x="5476556" y="4363159"/>
              <a:ext cx="1343540" cy="1343542"/>
              <a:chOff x="5476556" y="4363159"/>
              <a:chExt cx="1343540" cy="1343542"/>
            </a:xfrm>
          </p:grpSpPr>
          <p:sp>
            <p:nvSpPr>
              <p:cNvPr id="46" name="Oval 45"/>
              <p:cNvSpPr/>
              <p:nvPr/>
            </p:nvSpPr>
            <p:spPr>
              <a:xfrm>
                <a:off x="5476556" y="4363159"/>
                <a:ext cx="1343540" cy="13435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rgbClr val="C525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Shape 33"/>
            <p:cNvSpPr>
              <a:spLocks/>
            </p:cNvSpPr>
            <p:nvPr/>
          </p:nvSpPr>
          <p:spPr bwMode="auto">
            <a:xfrm>
              <a:off x="5841405" y="4720318"/>
              <a:ext cx="613842" cy="629224"/>
            </a:xfrm>
            <a:custGeom>
              <a:avLst/>
              <a:gdLst>
                <a:gd name="connsiteX0" fmla="*/ 7288 w 255547"/>
                <a:gd name="connsiteY0" fmla="*/ 0 h 261951"/>
                <a:gd name="connsiteX1" fmla="*/ 11660 w 255547"/>
                <a:gd name="connsiteY1" fmla="*/ 2943 h 261951"/>
                <a:gd name="connsiteX2" fmla="*/ 91200 w 255547"/>
                <a:gd name="connsiteY2" fmla="*/ 83255 h 261951"/>
                <a:gd name="connsiteX3" fmla="*/ 126317 w 255547"/>
                <a:gd name="connsiteY3" fmla="*/ 118712 h 261951"/>
                <a:gd name="connsiteX4" fmla="*/ 139312 w 255547"/>
                <a:gd name="connsiteY4" fmla="*/ 105590 h 261951"/>
                <a:gd name="connsiteX5" fmla="*/ 240973 w 255547"/>
                <a:gd name="connsiteY5" fmla="*/ 2943 h 261951"/>
                <a:gd name="connsiteX6" fmla="*/ 252633 w 255547"/>
                <a:gd name="connsiteY6" fmla="*/ 2943 h 261951"/>
                <a:gd name="connsiteX7" fmla="*/ 252633 w 255547"/>
                <a:gd name="connsiteY7" fmla="*/ 14717 h 261951"/>
                <a:gd name="connsiteX8" fmla="*/ 173093 w 255547"/>
                <a:gd name="connsiteY8" fmla="*/ 95028 h 261951"/>
                <a:gd name="connsiteX9" fmla="*/ 137977 w 255547"/>
                <a:gd name="connsiteY9" fmla="*/ 130485 h 261951"/>
                <a:gd name="connsiteX10" fmla="*/ 150972 w 255547"/>
                <a:gd name="connsiteY10" fmla="*/ 143607 h 261951"/>
                <a:gd name="connsiteX11" fmla="*/ 252633 w 255547"/>
                <a:gd name="connsiteY11" fmla="*/ 246254 h 261951"/>
                <a:gd name="connsiteX12" fmla="*/ 252633 w 255547"/>
                <a:gd name="connsiteY12" fmla="*/ 258027 h 261951"/>
                <a:gd name="connsiteX13" fmla="*/ 248746 w 255547"/>
                <a:gd name="connsiteY13" fmla="*/ 261951 h 261951"/>
                <a:gd name="connsiteX14" fmla="*/ 240973 w 255547"/>
                <a:gd name="connsiteY14" fmla="*/ 258027 h 261951"/>
                <a:gd name="connsiteX15" fmla="*/ 161433 w 255547"/>
                <a:gd name="connsiteY15" fmla="*/ 177715 h 261951"/>
                <a:gd name="connsiteX16" fmla="*/ 126317 w 255547"/>
                <a:gd name="connsiteY16" fmla="*/ 142258 h 261951"/>
                <a:gd name="connsiteX17" fmla="*/ 113321 w 255547"/>
                <a:gd name="connsiteY17" fmla="*/ 155380 h 261951"/>
                <a:gd name="connsiteX18" fmla="*/ 11660 w 255547"/>
                <a:gd name="connsiteY18" fmla="*/ 258027 h 261951"/>
                <a:gd name="connsiteX19" fmla="*/ 7774 w 255547"/>
                <a:gd name="connsiteY19" fmla="*/ 261951 h 261951"/>
                <a:gd name="connsiteX20" fmla="*/ 0 w 255547"/>
                <a:gd name="connsiteY20" fmla="*/ 258027 h 261951"/>
                <a:gd name="connsiteX21" fmla="*/ 0 w 255547"/>
                <a:gd name="connsiteY21" fmla="*/ 246254 h 261951"/>
                <a:gd name="connsiteX22" fmla="*/ 79540 w 255547"/>
                <a:gd name="connsiteY22" fmla="*/ 165942 h 261951"/>
                <a:gd name="connsiteX23" fmla="*/ 114656 w 255547"/>
                <a:gd name="connsiteY23" fmla="*/ 130485 h 261951"/>
                <a:gd name="connsiteX24" fmla="*/ 101661 w 255547"/>
                <a:gd name="connsiteY24" fmla="*/ 117363 h 261951"/>
                <a:gd name="connsiteX25" fmla="*/ 0 w 255547"/>
                <a:gd name="connsiteY25" fmla="*/ 14717 h 261951"/>
                <a:gd name="connsiteX26" fmla="*/ 0 w 255547"/>
                <a:gd name="connsiteY26" fmla="*/ 2943 h 261951"/>
                <a:gd name="connsiteX27" fmla="*/ 7288 w 255547"/>
                <a:gd name="connsiteY27" fmla="*/ 0 h 26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5547" h="261951">
                  <a:moveTo>
                    <a:pt x="7288" y="0"/>
                  </a:moveTo>
                  <a:cubicBezTo>
                    <a:pt x="9717" y="0"/>
                    <a:pt x="11660" y="981"/>
                    <a:pt x="11660" y="2943"/>
                  </a:cubicBezTo>
                  <a:cubicBezTo>
                    <a:pt x="41782" y="33357"/>
                    <a:pt x="68138" y="59969"/>
                    <a:pt x="91200" y="83255"/>
                  </a:cubicBezTo>
                  <a:lnTo>
                    <a:pt x="126317" y="118712"/>
                  </a:lnTo>
                  <a:lnTo>
                    <a:pt x="139312" y="105590"/>
                  </a:lnTo>
                  <a:cubicBezTo>
                    <a:pt x="240973" y="2943"/>
                    <a:pt x="240973" y="2943"/>
                    <a:pt x="240973" y="2943"/>
                  </a:cubicBezTo>
                  <a:cubicBezTo>
                    <a:pt x="244859" y="-981"/>
                    <a:pt x="248746" y="-981"/>
                    <a:pt x="252633" y="2943"/>
                  </a:cubicBezTo>
                  <a:cubicBezTo>
                    <a:pt x="256519" y="6868"/>
                    <a:pt x="256519" y="10792"/>
                    <a:pt x="252633" y="14717"/>
                  </a:cubicBezTo>
                  <a:cubicBezTo>
                    <a:pt x="222511" y="45130"/>
                    <a:pt x="196155" y="71742"/>
                    <a:pt x="173093" y="95028"/>
                  </a:cubicBezTo>
                  <a:lnTo>
                    <a:pt x="137977" y="130485"/>
                  </a:lnTo>
                  <a:lnTo>
                    <a:pt x="150972" y="143607"/>
                  </a:lnTo>
                  <a:cubicBezTo>
                    <a:pt x="252633" y="246254"/>
                    <a:pt x="252633" y="246254"/>
                    <a:pt x="252633" y="246254"/>
                  </a:cubicBezTo>
                  <a:cubicBezTo>
                    <a:pt x="256519" y="250178"/>
                    <a:pt x="256519" y="254102"/>
                    <a:pt x="252633" y="258027"/>
                  </a:cubicBezTo>
                  <a:cubicBezTo>
                    <a:pt x="252633" y="258027"/>
                    <a:pt x="248746" y="261951"/>
                    <a:pt x="248746" y="261951"/>
                  </a:cubicBezTo>
                  <a:cubicBezTo>
                    <a:pt x="244859" y="261951"/>
                    <a:pt x="244859" y="258027"/>
                    <a:pt x="240973" y="258027"/>
                  </a:cubicBezTo>
                  <a:cubicBezTo>
                    <a:pt x="210851" y="227613"/>
                    <a:pt x="184495" y="201001"/>
                    <a:pt x="161433" y="177715"/>
                  </a:cubicBezTo>
                  <a:lnTo>
                    <a:pt x="126317" y="142258"/>
                  </a:lnTo>
                  <a:lnTo>
                    <a:pt x="113321" y="155380"/>
                  </a:lnTo>
                  <a:cubicBezTo>
                    <a:pt x="11660" y="258027"/>
                    <a:pt x="11660" y="258027"/>
                    <a:pt x="11660" y="258027"/>
                  </a:cubicBezTo>
                  <a:cubicBezTo>
                    <a:pt x="11660" y="258027"/>
                    <a:pt x="7774" y="261951"/>
                    <a:pt x="7774" y="261951"/>
                  </a:cubicBezTo>
                  <a:cubicBezTo>
                    <a:pt x="3887" y="261951"/>
                    <a:pt x="3887" y="258027"/>
                    <a:pt x="0" y="258027"/>
                  </a:cubicBezTo>
                  <a:cubicBezTo>
                    <a:pt x="0" y="254102"/>
                    <a:pt x="0" y="250178"/>
                    <a:pt x="0" y="246254"/>
                  </a:cubicBezTo>
                  <a:cubicBezTo>
                    <a:pt x="30122" y="215840"/>
                    <a:pt x="56478" y="189228"/>
                    <a:pt x="79540" y="165942"/>
                  </a:cubicBezTo>
                  <a:lnTo>
                    <a:pt x="114656" y="130485"/>
                  </a:lnTo>
                  <a:lnTo>
                    <a:pt x="101661" y="117363"/>
                  </a:lnTo>
                  <a:cubicBezTo>
                    <a:pt x="0" y="14717"/>
                    <a:pt x="0" y="14717"/>
                    <a:pt x="0" y="14717"/>
                  </a:cubicBezTo>
                  <a:cubicBezTo>
                    <a:pt x="0" y="10792"/>
                    <a:pt x="0" y="6868"/>
                    <a:pt x="0" y="2943"/>
                  </a:cubicBezTo>
                  <a:cubicBezTo>
                    <a:pt x="1944" y="981"/>
                    <a:pt x="4859" y="0"/>
                    <a:pt x="7288" y="0"/>
                  </a:cubicBezTo>
                  <a:close/>
                </a:path>
              </a:pathLst>
            </a:custGeom>
            <a:solidFill>
              <a:schemeClr val="bg1"/>
            </a:solidFill>
            <a:ln>
              <a:solidFill>
                <a:schemeClr val="bg1"/>
              </a:solidFill>
            </a:ln>
          </p:spPr>
          <p:txBody>
            <a:bodyPr vert="horz" wrap="square" lIns="68580" tIns="34291" rIns="68580" bIns="34291"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8" name="Rectangle 47"/>
          <p:cNvSpPr/>
          <p:nvPr/>
        </p:nvSpPr>
        <p:spPr>
          <a:xfrm>
            <a:off x="9675584" y="1995051"/>
            <a:ext cx="1326744" cy="28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09</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49" name="Group 48"/>
          <p:cNvGrpSpPr/>
          <p:nvPr/>
        </p:nvGrpSpPr>
        <p:grpSpPr>
          <a:xfrm>
            <a:off x="9020476" y="3045207"/>
            <a:ext cx="2052571" cy="643872"/>
            <a:chOff x="3510330" y="1331225"/>
            <a:chExt cx="3505194" cy="691200"/>
          </a:xfrm>
          <a:solidFill>
            <a:srgbClr val="00B050"/>
          </a:solidFill>
        </p:grpSpPr>
        <p:grpSp>
          <p:nvGrpSpPr>
            <p:cNvPr id="50" name="Group 49"/>
            <p:cNvGrpSpPr>
              <a:grpSpLocks/>
            </p:cNvGrpSpPr>
            <p:nvPr/>
          </p:nvGrpSpPr>
          <p:grpSpPr>
            <a:xfrm>
              <a:off x="3510330" y="1331225"/>
              <a:ext cx="3505194" cy="691200"/>
              <a:chOff x="3510330" y="985266"/>
              <a:chExt cx="2037191" cy="1383118"/>
            </a:xfrm>
            <a:grpFill/>
          </p:grpSpPr>
          <p:sp>
            <p:nvSpPr>
              <p:cNvPr id="52" name="Rectangle 51"/>
              <p:cNvSpPr/>
              <p:nvPr/>
            </p:nvSpPr>
            <p:spPr>
              <a:xfrm>
                <a:off x="3510330" y="985266"/>
                <a:ext cx="2037191" cy="11383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Rectangle 52"/>
              <p:cNvSpPr/>
              <p:nvPr/>
            </p:nvSpPr>
            <p:spPr>
              <a:xfrm>
                <a:off x="3510330" y="2123661"/>
                <a:ext cx="2037191" cy="2447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1" name="Rectangle 50"/>
            <p:cNvSpPr/>
            <p:nvPr/>
          </p:nvSpPr>
          <p:spPr>
            <a:xfrm>
              <a:off x="3638560" y="1406930"/>
              <a:ext cx="3248734" cy="417492"/>
            </a:xfrm>
            <a:prstGeom prst="rect">
              <a:avLst/>
            </a:prstGeom>
            <a:solidFill>
              <a:srgbClr val="92D050"/>
            </a:solidFill>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Auto update</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4" name="Group 53"/>
          <p:cNvGrpSpPr>
            <a:grpSpLocks/>
          </p:cNvGrpSpPr>
          <p:nvPr/>
        </p:nvGrpSpPr>
        <p:grpSpPr>
          <a:xfrm>
            <a:off x="8050495" y="5251053"/>
            <a:ext cx="4001852" cy="653952"/>
            <a:chOff x="3510330" y="985266"/>
            <a:chExt cx="2037192" cy="1675195"/>
          </a:xfrm>
        </p:grpSpPr>
        <p:sp>
          <p:nvSpPr>
            <p:cNvPr id="55" name="Rectangle 54"/>
            <p:cNvSpPr/>
            <p:nvPr/>
          </p:nvSpPr>
          <p:spPr>
            <a:xfrm>
              <a:off x="3510331" y="985266"/>
              <a:ext cx="2037191" cy="13831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Digital boarding pass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p:cNvSpPr/>
            <p:nvPr/>
          </p:nvSpPr>
          <p:spPr>
            <a:xfrm>
              <a:off x="3510330" y="2368384"/>
              <a:ext cx="2037191" cy="2920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7" name="Rectangle 56"/>
          <p:cNvSpPr/>
          <p:nvPr/>
        </p:nvSpPr>
        <p:spPr>
          <a:xfrm>
            <a:off x="7608170" y="2348880"/>
            <a:ext cx="314588" cy="288032"/>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p:cNvSpPr/>
          <p:nvPr/>
        </p:nvSpPr>
        <p:spPr>
          <a:xfrm>
            <a:off x="5167932" y="5256152"/>
            <a:ext cx="2342427" cy="534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rPr>
              <a:t>Update</a:t>
            </a:r>
          </a:p>
        </p:txBody>
      </p:sp>
      <p:sp>
        <p:nvSpPr>
          <p:cNvPr id="59" name="Oval 58"/>
          <p:cNvSpPr/>
          <p:nvPr/>
        </p:nvSpPr>
        <p:spPr>
          <a:xfrm rot="21252001">
            <a:off x="2716585" y="1054999"/>
            <a:ext cx="712708" cy="662391"/>
          </a:xfrm>
          <a:prstGeom prst="ellipse">
            <a:avLst/>
          </a:prstGeom>
          <a:solidFill>
            <a:srgbClr val="FFAA57">
              <a:alpha val="38039"/>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p:cNvSpPr/>
          <p:nvPr/>
        </p:nvSpPr>
        <p:spPr>
          <a:xfrm>
            <a:off x="10442771" y="1729415"/>
            <a:ext cx="665836" cy="614120"/>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TextBox 63"/>
          <p:cNvSpPr txBox="1"/>
          <p:nvPr/>
        </p:nvSpPr>
        <p:spPr>
          <a:xfrm>
            <a:off x="508000" y="284480"/>
            <a:ext cx="8587565" cy="748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Light" panose="020F0302020204030204"/>
                <a:ea typeface="+mn-ea"/>
                <a:cs typeface="+mn-cs"/>
              </a:rPr>
              <a:t>Electronic vs Digital</a:t>
            </a:r>
          </a:p>
        </p:txBody>
      </p:sp>
    </p:spTree>
    <p:extLst>
      <p:ext uri="{BB962C8B-B14F-4D97-AF65-F5344CB8AC3E}">
        <p14:creationId xmlns:p14="http://schemas.microsoft.com/office/powerpoint/2010/main" val="240067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fill="hold" nodeType="withEffect">
                                  <p:stCondLst>
                                    <p:cond delay="500"/>
                                  </p:stCondLst>
                                  <p:childTnLst>
                                    <p:animMotion origin="layout" path="M -3.9862E-6 2.96296E-6 L -3.9862E-6 0.0199 " pathEditMode="relative" rAng="0" ptsTypes="AA">
                                      <p:cBhvr>
                                        <p:cTn id="9" dur="500" spd="-100000" fill="hold"/>
                                        <p:tgtEl>
                                          <p:spTgt spid="6"/>
                                        </p:tgtEl>
                                        <p:attrNameLst>
                                          <p:attrName>ppt_x</p:attrName>
                                          <p:attrName>ppt_y</p:attrName>
                                        </p:attrNameLst>
                                      </p:cBhvr>
                                      <p:rCtr x="0" y="995"/>
                                    </p:animMotion>
                                  </p:childTnLst>
                                </p:cTn>
                              </p:par>
                              <p:par>
                                <p:cTn id="10" presetID="10" presetClass="entr" presetSubtype="0" fill="hold" nodeType="withEffect">
                                  <p:stCondLst>
                                    <p:cond delay="50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500"/>
                            </p:stCondLst>
                            <p:childTnLst>
                              <p:par>
                                <p:cTn id="23" presetID="10" presetClass="entr" presetSubtype="0" fill="hold" grpId="0" nodeType="afterEffect">
                                  <p:stCondLst>
                                    <p:cond delay="25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par>
                          <p:cTn id="35" fill="hold">
                            <p:stCondLst>
                              <p:cond delay="500"/>
                            </p:stCondLst>
                            <p:childTnLst>
                              <p:par>
                                <p:cTn id="36" presetID="23" presetClass="entr" presetSubtype="16"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par>
                                <p:cTn id="59" presetID="10" presetClass="exit" presetSubtype="0" fill="hold" grpId="1" nodeType="with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par>
                          <p:cTn id="70" fill="hold">
                            <p:stCondLst>
                              <p:cond delay="1500"/>
                            </p:stCondLst>
                            <p:childTnLst>
                              <p:par>
                                <p:cTn id="71" presetID="23" presetClass="entr" presetSubtype="16" fill="hold" nodeType="after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p:cTn id="73" dur="500" fill="hold"/>
                                        <p:tgtEl>
                                          <p:spTgt spid="35"/>
                                        </p:tgtEl>
                                        <p:attrNameLst>
                                          <p:attrName>ppt_w</p:attrName>
                                        </p:attrNameLst>
                                      </p:cBhvr>
                                      <p:tavLst>
                                        <p:tav tm="0">
                                          <p:val>
                                            <p:fltVal val="0"/>
                                          </p:val>
                                        </p:tav>
                                        <p:tav tm="100000">
                                          <p:val>
                                            <p:strVal val="#ppt_w"/>
                                          </p:val>
                                        </p:tav>
                                      </p:tavLst>
                                    </p:anim>
                                    <p:anim calcmode="lin" valueType="num">
                                      <p:cBhvr>
                                        <p:cTn id="74"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3" grpId="1"/>
      <p:bldP spid="48" grpId="0"/>
      <p:bldP spid="57" grpId="0" animBg="1"/>
      <p:bldP spid="58" grpId="0"/>
      <p:bldP spid="59" grpId="0" animBg="1"/>
      <p:bldP spid="6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4" name="Group 423"/>
          <p:cNvGrpSpPr/>
          <p:nvPr/>
        </p:nvGrpSpPr>
        <p:grpSpPr>
          <a:xfrm>
            <a:off x="5568575" y="2929825"/>
            <a:ext cx="1322924" cy="1322916"/>
            <a:chOff x="5818381" y="1296731"/>
            <a:chExt cx="809726" cy="809722"/>
          </a:xfrm>
        </p:grpSpPr>
        <p:grpSp>
          <p:nvGrpSpPr>
            <p:cNvPr id="425" name="Group 424"/>
            <p:cNvGrpSpPr/>
            <p:nvPr/>
          </p:nvGrpSpPr>
          <p:grpSpPr>
            <a:xfrm>
              <a:off x="5818381" y="1296731"/>
              <a:ext cx="809726" cy="809722"/>
              <a:chOff x="5476556" y="4363159"/>
              <a:chExt cx="1343540" cy="1343542"/>
            </a:xfrm>
          </p:grpSpPr>
          <p:sp>
            <p:nvSpPr>
              <p:cNvPr id="429" name="Oval 428"/>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0"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26" name="Group 425"/>
            <p:cNvGrpSpPr/>
            <p:nvPr/>
          </p:nvGrpSpPr>
          <p:grpSpPr>
            <a:xfrm>
              <a:off x="5977403" y="1485809"/>
              <a:ext cx="491683" cy="404897"/>
              <a:chOff x="4176753" y="1517907"/>
              <a:chExt cx="234944" cy="193474"/>
            </a:xfrm>
          </p:grpSpPr>
          <p:sp>
            <p:nvSpPr>
              <p:cNvPr id="427"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428"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11" name="Oval 131"/>
          <p:cNvSpPr/>
          <p:nvPr/>
        </p:nvSpPr>
        <p:spPr>
          <a:xfrm>
            <a:off x="4275841" y="1637087"/>
            <a:ext cx="3908392" cy="3908391"/>
          </a:xfrm>
          <a:custGeom>
            <a:avLst/>
            <a:gdLst/>
            <a:ahLst/>
            <a:cxnLst/>
            <a:rect l="l" t="t" r="r" b="b"/>
            <a:pathLst>
              <a:path w="2644294" h="2644294">
                <a:moveTo>
                  <a:pt x="1322148" y="177526"/>
                </a:moveTo>
                <a:cubicBezTo>
                  <a:pt x="689991" y="177526"/>
                  <a:pt x="177526" y="689991"/>
                  <a:pt x="177526" y="1322148"/>
                </a:cubicBezTo>
                <a:cubicBezTo>
                  <a:pt x="177526" y="1954305"/>
                  <a:pt x="689991" y="2466770"/>
                  <a:pt x="1322148" y="2466770"/>
                </a:cubicBezTo>
                <a:cubicBezTo>
                  <a:pt x="1954305" y="2466770"/>
                  <a:pt x="2466770" y="1954305"/>
                  <a:pt x="2466770" y="1322148"/>
                </a:cubicBezTo>
                <a:cubicBezTo>
                  <a:pt x="2466770" y="689991"/>
                  <a:pt x="1954305" y="177526"/>
                  <a:pt x="1322148" y="177526"/>
                </a:cubicBezTo>
                <a:close/>
                <a:moveTo>
                  <a:pt x="1322147" y="0"/>
                </a:moveTo>
                <a:cubicBezTo>
                  <a:pt x="2052349" y="0"/>
                  <a:pt x="2644294" y="591945"/>
                  <a:pt x="2644294" y="1322147"/>
                </a:cubicBezTo>
                <a:cubicBezTo>
                  <a:pt x="2644294" y="2052349"/>
                  <a:pt x="2052349" y="2644294"/>
                  <a:pt x="1322147" y="2644294"/>
                </a:cubicBezTo>
                <a:cubicBezTo>
                  <a:pt x="591945" y="2644294"/>
                  <a:pt x="0" y="2052349"/>
                  <a:pt x="0" y="1322147"/>
                </a:cubicBezTo>
                <a:cubicBezTo>
                  <a:pt x="0" y="591945"/>
                  <a:pt x="591945" y="0"/>
                  <a:pt x="1322147" y="0"/>
                </a:cubicBezTo>
                <a:close/>
              </a:path>
            </a:pathLst>
          </a:custGeom>
          <a:solidFill>
            <a:schemeClr val="accent1">
              <a:lumMod val="20000"/>
              <a:lumOff val="80000"/>
            </a:schemeClr>
          </a:solidFill>
          <a:ln w="25400" cap="flat" cmpd="sng" algn="ctr">
            <a:noFill/>
            <a:prstDash val="solid"/>
          </a:ln>
          <a:effectLst/>
        </p:spPr>
        <p:txBody>
          <a:bodyPr lIns="91423" tIns="45712" rIns="91423"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Arial Narrow"/>
              <a:ea typeface="+mn-ea"/>
              <a:cs typeface="+mn-cs"/>
            </a:endParaRPr>
          </a:p>
        </p:txBody>
      </p:sp>
      <p:grpSp>
        <p:nvGrpSpPr>
          <p:cNvPr id="354" name="Group 353"/>
          <p:cNvGrpSpPr/>
          <p:nvPr/>
        </p:nvGrpSpPr>
        <p:grpSpPr>
          <a:xfrm>
            <a:off x="6847232" y="1734461"/>
            <a:ext cx="655523" cy="655519"/>
            <a:chOff x="5818381" y="1296731"/>
            <a:chExt cx="809726" cy="809722"/>
          </a:xfrm>
        </p:grpSpPr>
        <p:grpSp>
          <p:nvGrpSpPr>
            <p:cNvPr id="355" name="Group 354"/>
            <p:cNvGrpSpPr/>
            <p:nvPr/>
          </p:nvGrpSpPr>
          <p:grpSpPr>
            <a:xfrm>
              <a:off x="5818381" y="1296731"/>
              <a:ext cx="809726" cy="809722"/>
              <a:chOff x="5476556" y="4363159"/>
              <a:chExt cx="1343540" cy="1343542"/>
            </a:xfrm>
          </p:grpSpPr>
          <p:sp>
            <p:nvSpPr>
              <p:cNvPr id="359" name="Oval 358"/>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0"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56" name="Group 355"/>
            <p:cNvGrpSpPr/>
            <p:nvPr/>
          </p:nvGrpSpPr>
          <p:grpSpPr>
            <a:xfrm>
              <a:off x="5977403" y="1485809"/>
              <a:ext cx="491683" cy="404897"/>
              <a:chOff x="4176753" y="1517907"/>
              <a:chExt cx="234944" cy="193474"/>
            </a:xfrm>
          </p:grpSpPr>
          <p:sp>
            <p:nvSpPr>
              <p:cNvPr id="357"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58"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328" name="Rectangle 327"/>
          <p:cNvSpPr/>
          <p:nvPr/>
        </p:nvSpPr>
        <p:spPr>
          <a:xfrm>
            <a:off x="4047821" y="980728"/>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Mechanical Designer</a:t>
            </a:r>
          </a:p>
        </p:txBody>
      </p:sp>
      <p:sp>
        <p:nvSpPr>
          <p:cNvPr id="329" name="Rectangle 328"/>
          <p:cNvSpPr/>
          <p:nvPr/>
        </p:nvSpPr>
        <p:spPr>
          <a:xfrm>
            <a:off x="7664937" y="1853911"/>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Supplier</a:t>
            </a:r>
          </a:p>
        </p:txBody>
      </p:sp>
      <p:sp>
        <p:nvSpPr>
          <p:cNvPr id="330" name="Rectangle 329"/>
          <p:cNvSpPr/>
          <p:nvPr/>
        </p:nvSpPr>
        <p:spPr>
          <a:xfrm>
            <a:off x="8309581" y="2585340"/>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Engineer</a:t>
            </a:r>
          </a:p>
        </p:txBody>
      </p:sp>
      <p:sp>
        <p:nvSpPr>
          <p:cNvPr id="331" name="Rectangle 330"/>
          <p:cNvSpPr/>
          <p:nvPr/>
        </p:nvSpPr>
        <p:spPr>
          <a:xfrm>
            <a:off x="8457025" y="3566266"/>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Buyer</a:t>
            </a:r>
          </a:p>
        </p:txBody>
      </p:sp>
      <p:sp>
        <p:nvSpPr>
          <p:cNvPr id="332" name="Rectangle 331"/>
          <p:cNvSpPr/>
          <p:nvPr/>
        </p:nvSpPr>
        <p:spPr>
          <a:xfrm>
            <a:off x="8076362" y="4533738"/>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Electrical Designer</a:t>
            </a:r>
          </a:p>
        </p:txBody>
      </p:sp>
      <p:sp>
        <p:nvSpPr>
          <p:cNvPr id="333" name="Rectangle 332"/>
          <p:cNvSpPr/>
          <p:nvPr/>
        </p:nvSpPr>
        <p:spPr>
          <a:xfrm>
            <a:off x="7148823" y="5410282"/>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Module Planner</a:t>
            </a:r>
          </a:p>
        </p:txBody>
      </p:sp>
      <p:sp>
        <p:nvSpPr>
          <p:cNvPr id="334" name="Rectangle 333"/>
          <p:cNvSpPr/>
          <p:nvPr/>
        </p:nvSpPr>
        <p:spPr>
          <a:xfrm>
            <a:off x="418799" y="1882158"/>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Finance</a:t>
            </a:r>
          </a:p>
        </p:txBody>
      </p:sp>
      <p:sp>
        <p:nvSpPr>
          <p:cNvPr id="335" name="Rectangle 334"/>
          <p:cNvSpPr/>
          <p:nvPr/>
        </p:nvSpPr>
        <p:spPr>
          <a:xfrm>
            <a:off x="-202986" y="2613588"/>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Shop Floor Manager</a:t>
            </a:r>
          </a:p>
        </p:txBody>
      </p:sp>
      <p:sp>
        <p:nvSpPr>
          <p:cNvPr id="336" name="Rectangle 335"/>
          <p:cNvSpPr/>
          <p:nvPr/>
        </p:nvSpPr>
        <p:spPr>
          <a:xfrm>
            <a:off x="-353457" y="3675538"/>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Quality Engineer</a:t>
            </a:r>
          </a:p>
        </p:txBody>
      </p:sp>
      <p:sp>
        <p:nvSpPr>
          <p:cNvPr id="337" name="Rectangle 336"/>
          <p:cNvSpPr/>
          <p:nvPr/>
        </p:nvSpPr>
        <p:spPr>
          <a:xfrm>
            <a:off x="795" y="4561984"/>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SW Engineer</a:t>
            </a:r>
          </a:p>
        </p:txBody>
      </p:sp>
      <p:sp>
        <p:nvSpPr>
          <p:cNvPr id="338" name="Rectangle 337"/>
          <p:cNvSpPr/>
          <p:nvPr/>
        </p:nvSpPr>
        <p:spPr>
          <a:xfrm>
            <a:off x="868042" y="5438531"/>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Service</a:t>
            </a:r>
          </a:p>
        </p:txBody>
      </p:sp>
      <p:grpSp>
        <p:nvGrpSpPr>
          <p:cNvPr id="353" name="Group 352"/>
          <p:cNvGrpSpPr/>
          <p:nvPr/>
        </p:nvGrpSpPr>
        <p:grpSpPr>
          <a:xfrm>
            <a:off x="5896277" y="1450722"/>
            <a:ext cx="655523" cy="655519"/>
            <a:chOff x="5818381" y="1296731"/>
            <a:chExt cx="809726" cy="809722"/>
          </a:xfrm>
        </p:grpSpPr>
        <p:grpSp>
          <p:nvGrpSpPr>
            <p:cNvPr id="295" name="Group 294"/>
            <p:cNvGrpSpPr/>
            <p:nvPr/>
          </p:nvGrpSpPr>
          <p:grpSpPr>
            <a:xfrm>
              <a:off x="5818381" y="1296731"/>
              <a:ext cx="809726" cy="809722"/>
              <a:chOff x="5476556" y="4363159"/>
              <a:chExt cx="1343540" cy="1343542"/>
            </a:xfrm>
          </p:grpSpPr>
          <p:sp>
            <p:nvSpPr>
              <p:cNvPr id="296" name="Oval 295"/>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7"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52" name="Group 351"/>
            <p:cNvGrpSpPr/>
            <p:nvPr/>
          </p:nvGrpSpPr>
          <p:grpSpPr>
            <a:xfrm>
              <a:off x="5977403" y="1485809"/>
              <a:ext cx="491683" cy="404897"/>
              <a:chOff x="4176753" y="1517907"/>
              <a:chExt cx="234944" cy="193474"/>
            </a:xfrm>
          </p:grpSpPr>
          <p:sp>
            <p:nvSpPr>
              <p:cNvPr id="350"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51"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361" name="Group 360"/>
          <p:cNvGrpSpPr/>
          <p:nvPr/>
        </p:nvGrpSpPr>
        <p:grpSpPr>
          <a:xfrm>
            <a:off x="7545197" y="2465890"/>
            <a:ext cx="655523" cy="655519"/>
            <a:chOff x="5818381" y="1296731"/>
            <a:chExt cx="809726" cy="809722"/>
          </a:xfrm>
        </p:grpSpPr>
        <p:grpSp>
          <p:nvGrpSpPr>
            <p:cNvPr id="362" name="Group 361"/>
            <p:cNvGrpSpPr/>
            <p:nvPr/>
          </p:nvGrpSpPr>
          <p:grpSpPr>
            <a:xfrm>
              <a:off x="5818381" y="1296731"/>
              <a:ext cx="809726" cy="809722"/>
              <a:chOff x="5476556" y="4363159"/>
              <a:chExt cx="1343540" cy="1343542"/>
            </a:xfrm>
          </p:grpSpPr>
          <p:sp>
            <p:nvSpPr>
              <p:cNvPr id="366" name="Oval 365"/>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7"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63" name="Group 362"/>
            <p:cNvGrpSpPr/>
            <p:nvPr/>
          </p:nvGrpSpPr>
          <p:grpSpPr>
            <a:xfrm>
              <a:off x="5977403" y="1485809"/>
              <a:ext cx="491683" cy="404897"/>
              <a:chOff x="4176753" y="1517907"/>
              <a:chExt cx="234944" cy="193474"/>
            </a:xfrm>
          </p:grpSpPr>
          <p:sp>
            <p:nvSpPr>
              <p:cNvPr id="364"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65"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368" name="Group 367"/>
          <p:cNvGrpSpPr/>
          <p:nvPr/>
        </p:nvGrpSpPr>
        <p:grpSpPr>
          <a:xfrm>
            <a:off x="7667117" y="3446815"/>
            <a:ext cx="655523" cy="655519"/>
            <a:chOff x="5818381" y="1296731"/>
            <a:chExt cx="809726" cy="809722"/>
          </a:xfrm>
        </p:grpSpPr>
        <p:grpSp>
          <p:nvGrpSpPr>
            <p:cNvPr id="369" name="Group 368"/>
            <p:cNvGrpSpPr/>
            <p:nvPr/>
          </p:nvGrpSpPr>
          <p:grpSpPr>
            <a:xfrm>
              <a:off x="5818381" y="1296731"/>
              <a:ext cx="809726" cy="809722"/>
              <a:chOff x="5476556" y="4363159"/>
              <a:chExt cx="1343540" cy="1343542"/>
            </a:xfrm>
          </p:grpSpPr>
          <p:sp>
            <p:nvSpPr>
              <p:cNvPr id="373" name="Oval 372"/>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4"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0" name="Group 369"/>
            <p:cNvGrpSpPr/>
            <p:nvPr/>
          </p:nvGrpSpPr>
          <p:grpSpPr>
            <a:xfrm>
              <a:off x="5977403" y="1485809"/>
              <a:ext cx="491683" cy="404897"/>
              <a:chOff x="4176753" y="1517907"/>
              <a:chExt cx="234944" cy="193474"/>
            </a:xfrm>
          </p:grpSpPr>
          <p:sp>
            <p:nvSpPr>
              <p:cNvPr id="371"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72"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375" name="Group 374"/>
          <p:cNvGrpSpPr/>
          <p:nvPr/>
        </p:nvGrpSpPr>
        <p:grpSpPr>
          <a:xfrm>
            <a:off x="6427629" y="5003755"/>
            <a:ext cx="655523" cy="655519"/>
            <a:chOff x="5818381" y="1296731"/>
            <a:chExt cx="809726" cy="809722"/>
          </a:xfrm>
        </p:grpSpPr>
        <p:grpSp>
          <p:nvGrpSpPr>
            <p:cNvPr id="376" name="Group 375"/>
            <p:cNvGrpSpPr/>
            <p:nvPr/>
          </p:nvGrpSpPr>
          <p:grpSpPr>
            <a:xfrm>
              <a:off x="5818381" y="1296731"/>
              <a:ext cx="809726" cy="809722"/>
              <a:chOff x="5476556" y="4363159"/>
              <a:chExt cx="1343540" cy="1343542"/>
            </a:xfrm>
          </p:grpSpPr>
          <p:sp>
            <p:nvSpPr>
              <p:cNvPr id="380" name="Oval 379"/>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1"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7" name="Group 376"/>
            <p:cNvGrpSpPr/>
            <p:nvPr/>
          </p:nvGrpSpPr>
          <p:grpSpPr>
            <a:xfrm>
              <a:off x="5977403" y="1485809"/>
              <a:ext cx="491683" cy="404897"/>
              <a:chOff x="4176753" y="1517907"/>
              <a:chExt cx="234944" cy="193474"/>
            </a:xfrm>
          </p:grpSpPr>
          <p:sp>
            <p:nvSpPr>
              <p:cNvPr id="378"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79"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382" name="Group 381"/>
          <p:cNvGrpSpPr/>
          <p:nvPr/>
        </p:nvGrpSpPr>
        <p:grpSpPr>
          <a:xfrm>
            <a:off x="7297076" y="4414287"/>
            <a:ext cx="655523" cy="655519"/>
            <a:chOff x="5818381" y="1296731"/>
            <a:chExt cx="809726" cy="809722"/>
          </a:xfrm>
        </p:grpSpPr>
        <p:grpSp>
          <p:nvGrpSpPr>
            <p:cNvPr id="383" name="Group 382"/>
            <p:cNvGrpSpPr/>
            <p:nvPr/>
          </p:nvGrpSpPr>
          <p:grpSpPr>
            <a:xfrm>
              <a:off x="5818381" y="1296731"/>
              <a:ext cx="809726" cy="809722"/>
              <a:chOff x="5476556" y="4363159"/>
              <a:chExt cx="1343540" cy="1343542"/>
            </a:xfrm>
          </p:grpSpPr>
          <p:sp>
            <p:nvSpPr>
              <p:cNvPr id="387" name="Oval 386"/>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8"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4" name="Group 383"/>
            <p:cNvGrpSpPr/>
            <p:nvPr/>
          </p:nvGrpSpPr>
          <p:grpSpPr>
            <a:xfrm>
              <a:off x="5977403" y="1485809"/>
              <a:ext cx="491683" cy="404897"/>
              <a:chOff x="4176753" y="1517907"/>
              <a:chExt cx="234944" cy="193474"/>
            </a:xfrm>
          </p:grpSpPr>
          <p:sp>
            <p:nvSpPr>
              <p:cNvPr id="385"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86"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389" name="Group 388"/>
          <p:cNvGrpSpPr/>
          <p:nvPr/>
        </p:nvGrpSpPr>
        <p:grpSpPr>
          <a:xfrm>
            <a:off x="5340025" y="5032005"/>
            <a:ext cx="655523" cy="655519"/>
            <a:chOff x="5818381" y="1296731"/>
            <a:chExt cx="809726" cy="809722"/>
          </a:xfrm>
        </p:grpSpPr>
        <p:grpSp>
          <p:nvGrpSpPr>
            <p:cNvPr id="390" name="Group 389"/>
            <p:cNvGrpSpPr/>
            <p:nvPr/>
          </p:nvGrpSpPr>
          <p:grpSpPr>
            <a:xfrm>
              <a:off x="5818381" y="1296731"/>
              <a:ext cx="809726" cy="809722"/>
              <a:chOff x="5476556" y="4363159"/>
              <a:chExt cx="1343540" cy="1343542"/>
            </a:xfrm>
          </p:grpSpPr>
          <p:sp>
            <p:nvSpPr>
              <p:cNvPr id="394" name="Oval 393"/>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5"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91" name="Group 390"/>
            <p:cNvGrpSpPr/>
            <p:nvPr/>
          </p:nvGrpSpPr>
          <p:grpSpPr>
            <a:xfrm>
              <a:off x="5977403" y="1485809"/>
              <a:ext cx="491683" cy="404897"/>
              <a:chOff x="4176753" y="1517907"/>
              <a:chExt cx="234944" cy="193474"/>
            </a:xfrm>
          </p:grpSpPr>
          <p:sp>
            <p:nvSpPr>
              <p:cNvPr id="392"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93"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396" name="Group 395"/>
          <p:cNvGrpSpPr/>
          <p:nvPr/>
        </p:nvGrpSpPr>
        <p:grpSpPr>
          <a:xfrm>
            <a:off x="4464703" y="4442537"/>
            <a:ext cx="655523" cy="655519"/>
            <a:chOff x="5818381" y="1296731"/>
            <a:chExt cx="809726" cy="809722"/>
          </a:xfrm>
        </p:grpSpPr>
        <p:grpSp>
          <p:nvGrpSpPr>
            <p:cNvPr id="397" name="Group 396"/>
            <p:cNvGrpSpPr/>
            <p:nvPr/>
          </p:nvGrpSpPr>
          <p:grpSpPr>
            <a:xfrm>
              <a:off x="5818381" y="1296731"/>
              <a:ext cx="809726" cy="809722"/>
              <a:chOff x="5476556" y="4363159"/>
              <a:chExt cx="1343540" cy="1343542"/>
            </a:xfrm>
          </p:grpSpPr>
          <p:sp>
            <p:nvSpPr>
              <p:cNvPr id="401" name="Oval 400"/>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2"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98" name="Group 397"/>
            <p:cNvGrpSpPr/>
            <p:nvPr/>
          </p:nvGrpSpPr>
          <p:grpSpPr>
            <a:xfrm>
              <a:off x="5977403" y="1485809"/>
              <a:ext cx="491683" cy="404897"/>
              <a:chOff x="4176753" y="1517907"/>
              <a:chExt cx="234944" cy="193474"/>
            </a:xfrm>
          </p:grpSpPr>
          <p:sp>
            <p:nvSpPr>
              <p:cNvPr id="399"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400"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403" name="Group 402"/>
          <p:cNvGrpSpPr/>
          <p:nvPr/>
        </p:nvGrpSpPr>
        <p:grpSpPr>
          <a:xfrm>
            <a:off x="4125437" y="3475065"/>
            <a:ext cx="655523" cy="655519"/>
            <a:chOff x="5818381" y="1296731"/>
            <a:chExt cx="809726" cy="809722"/>
          </a:xfrm>
        </p:grpSpPr>
        <p:grpSp>
          <p:nvGrpSpPr>
            <p:cNvPr id="404" name="Group 403"/>
            <p:cNvGrpSpPr/>
            <p:nvPr/>
          </p:nvGrpSpPr>
          <p:grpSpPr>
            <a:xfrm>
              <a:off x="5818381" y="1296731"/>
              <a:ext cx="809726" cy="809722"/>
              <a:chOff x="5476556" y="4363159"/>
              <a:chExt cx="1343540" cy="1343542"/>
            </a:xfrm>
          </p:grpSpPr>
          <p:sp>
            <p:nvSpPr>
              <p:cNvPr id="408" name="Oval 407"/>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9"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5" name="Group 404"/>
            <p:cNvGrpSpPr/>
            <p:nvPr/>
          </p:nvGrpSpPr>
          <p:grpSpPr>
            <a:xfrm>
              <a:off x="5977403" y="1485809"/>
              <a:ext cx="491683" cy="404897"/>
              <a:chOff x="4176753" y="1517907"/>
              <a:chExt cx="234944" cy="193474"/>
            </a:xfrm>
          </p:grpSpPr>
          <p:sp>
            <p:nvSpPr>
              <p:cNvPr id="406"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407"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410" name="Group 409"/>
          <p:cNvGrpSpPr/>
          <p:nvPr/>
        </p:nvGrpSpPr>
        <p:grpSpPr>
          <a:xfrm>
            <a:off x="4257517" y="2494139"/>
            <a:ext cx="655523" cy="655519"/>
            <a:chOff x="5818381" y="1296731"/>
            <a:chExt cx="809726" cy="809722"/>
          </a:xfrm>
        </p:grpSpPr>
        <p:grpSp>
          <p:nvGrpSpPr>
            <p:cNvPr id="411" name="Group 410"/>
            <p:cNvGrpSpPr/>
            <p:nvPr/>
          </p:nvGrpSpPr>
          <p:grpSpPr>
            <a:xfrm>
              <a:off x="5818381" y="1296731"/>
              <a:ext cx="809726" cy="809722"/>
              <a:chOff x="5476556" y="4363159"/>
              <a:chExt cx="1343540" cy="1343542"/>
            </a:xfrm>
          </p:grpSpPr>
          <p:sp>
            <p:nvSpPr>
              <p:cNvPr id="415" name="Oval 414"/>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6"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12" name="Group 411"/>
            <p:cNvGrpSpPr/>
            <p:nvPr/>
          </p:nvGrpSpPr>
          <p:grpSpPr>
            <a:xfrm>
              <a:off x="5977403" y="1485809"/>
              <a:ext cx="491683" cy="404897"/>
              <a:chOff x="4176753" y="1517907"/>
              <a:chExt cx="234944" cy="193474"/>
            </a:xfrm>
          </p:grpSpPr>
          <p:sp>
            <p:nvSpPr>
              <p:cNvPr id="413"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414"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417" name="Group 416"/>
          <p:cNvGrpSpPr/>
          <p:nvPr/>
        </p:nvGrpSpPr>
        <p:grpSpPr>
          <a:xfrm>
            <a:off x="4945323" y="1762710"/>
            <a:ext cx="655523" cy="655519"/>
            <a:chOff x="5818381" y="1296731"/>
            <a:chExt cx="809726" cy="809722"/>
          </a:xfrm>
        </p:grpSpPr>
        <p:grpSp>
          <p:nvGrpSpPr>
            <p:cNvPr id="418" name="Group 417"/>
            <p:cNvGrpSpPr/>
            <p:nvPr/>
          </p:nvGrpSpPr>
          <p:grpSpPr>
            <a:xfrm>
              <a:off x="5818381" y="1296731"/>
              <a:ext cx="809726" cy="809722"/>
              <a:chOff x="5476556" y="4363159"/>
              <a:chExt cx="1343540" cy="1343542"/>
            </a:xfrm>
          </p:grpSpPr>
          <p:sp>
            <p:nvSpPr>
              <p:cNvPr id="422" name="Oval 421"/>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3"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19" name="Group 418"/>
            <p:cNvGrpSpPr/>
            <p:nvPr/>
          </p:nvGrpSpPr>
          <p:grpSpPr>
            <a:xfrm>
              <a:off x="5977403" y="1485809"/>
              <a:ext cx="491683" cy="404897"/>
              <a:chOff x="4176753" y="1517907"/>
              <a:chExt cx="234944" cy="193474"/>
            </a:xfrm>
          </p:grpSpPr>
          <p:sp>
            <p:nvSpPr>
              <p:cNvPr id="420"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421"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cxnSp>
        <p:nvCxnSpPr>
          <p:cNvPr id="431" name="Straight Connector 430"/>
          <p:cNvCxnSpPr/>
          <p:nvPr/>
        </p:nvCxnSpPr>
        <p:spPr>
          <a:xfrm>
            <a:off x="6224039" y="2207998"/>
            <a:ext cx="0" cy="719287"/>
          </a:xfrm>
          <a:prstGeom prst="line">
            <a:avLst/>
          </a:prstGeom>
          <a:ln w="19050">
            <a:solidFill>
              <a:srgbClr val="0D0E12"/>
            </a:solidFill>
            <a:prstDash val="sysDot"/>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a:off x="5499978" y="2461116"/>
            <a:ext cx="379999" cy="550589"/>
          </a:xfrm>
          <a:prstGeom prst="line">
            <a:avLst/>
          </a:prstGeom>
          <a:ln w="19050">
            <a:solidFill>
              <a:srgbClr val="0D0E12"/>
            </a:solidFill>
            <a:prstDash val="sysDot"/>
          </a:ln>
        </p:spPr>
        <p:style>
          <a:lnRef idx="1">
            <a:schemeClr val="accent1"/>
          </a:lnRef>
          <a:fillRef idx="0">
            <a:schemeClr val="accent1"/>
          </a:fillRef>
          <a:effectRef idx="0">
            <a:schemeClr val="accent1"/>
          </a:effectRef>
          <a:fontRef idx="minor">
            <a:schemeClr val="tx1"/>
          </a:fontRef>
        </p:style>
      </p:cxnSp>
      <p:grpSp>
        <p:nvGrpSpPr>
          <p:cNvPr id="349" name="Group 348"/>
          <p:cNvGrpSpPr/>
          <p:nvPr/>
        </p:nvGrpSpPr>
        <p:grpSpPr>
          <a:xfrm>
            <a:off x="6086037" y="3447283"/>
            <a:ext cx="288000" cy="288000"/>
            <a:chOff x="5944870" y="2745008"/>
            <a:chExt cx="809726" cy="809722"/>
          </a:xfrm>
        </p:grpSpPr>
        <p:grpSp>
          <p:nvGrpSpPr>
            <p:cNvPr id="342" name="Group 341"/>
            <p:cNvGrpSpPr/>
            <p:nvPr/>
          </p:nvGrpSpPr>
          <p:grpSpPr>
            <a:xfrm>
              <a:off x="5944870" y="2745008"/>
              <a:ext cx="809726" cy="809722"/>
              <a:chOff x="5476556" y="4363159"/>
              <a:chExt cx="1343540" cy="1343542"/>
            </a:xfrm>
          </p:grpSpPr>
          <p:sp>
            <p:nvSpPr>
              <p:cNvPr id="343" name="Oval 342"/>
              <p:cNvSpPr/>
              <p:nvPr/>
            </p:nvSpPr>
            <p:spPr>
              <a:xfrm>
                <a:off x="5476556" y="4363159"/>
                <a:ext cx="1343540" cy="134354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4"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8" name="Freeform 5"/>
            <p:cNvSpPr>
              <a:spLocks noEditPoints="1"/>
            </p:cNvSpPr>
            <p:nvPr/>
          </p:nvSpPr>
          <p:spPr bwMode="auto">
            <a:xfrm>
              <a:off x="6195795" y="2922720"/>
              <a:ext cx="307876" cy="454298"/>
            </a:xfrm>
            <a:custGeom>
              <a:avLst/>
              <a:gdLst>
                <a:gd name="T0" fmla="*/ 0 w 1800"/>
                <a:gd name="T1" fmla="*/ 900 h 2648"/>
                <a:gd name="T2" fmla="*/ 883 w 1800"/>
                <a:gd name="T3" fmla="*/ 0 h 2648"/>
                <a:gd name="T4" fmla="*/ 1800 w 1800"/>
                <a:gd name="T5" fmla="*/ 713 h 2648"/>
                <a:gd name="T6" fmla="*/ 1138 w 1800"/>
                <a:gd name="T7" fmla="*/ 1749 h 2648"/>
                <a:gd name="T8" fmla="*/ 1138 w 1800"/>
                <a:gd name="T9" fmla="*/ 1885 h 2648"/>
                <a:gd name="T10" fmla="*/ 645 w 1800"/>
                <a:gd name="T11" fmla="*/ 1885 h 2648"/>
                <a:gd name="T12" fmla="*/ 645 w 1800"/>
                <a:gd name="T13" fmla="*/ 1715 h 2648"/>
                <a:gd name="T14" fmla="*/ 1223 w 1800"/>
                <a:gd name="T15" fmla="*/ 764 h 2648"/>
                <a:gd name="T16" fmla="*/ 917 w 1800"/>
                <a:gd name="T17" fmla="*/ 425 h 2648"/>
                <a:gd name="T18" fmla="*/ 543 w 1800"/>
                <a:gd name="T19" fmla="*/ 900 h 2648"/>
                <a:gd name="T20" fmla="*/ 0 w 1800"/>
                <a:gd name="T21" fmla="*/ 900 h 2648"/>
                <a:gd name="T22" fmla="*/ 594 w 1800"/>
                <a:gd name="T23" fmla="*/ 2105 h 2648"/>
                <a:gd name="T24" fmla="*/ 1155 w 1800"/>
                <a:gd name="T25" fmla="*/ 2105 h 2648"/>
                <a:gd name="T26" fmla="*/ 1155 w 1800"/>
                <a:gd name="T27" fmla="*/ 2648 h 2648"/>
                <a:gd name="T28" fmla="*/ 594 w 1800"/>
                <a:gd name="T29" fmla="*/ 2648 h 2648"/>
                <a:gd name="T30" fmla="*/ 594 w 1800"/>
                <a:gd name="T31" fmla="*/ 2105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0" h="2648">
                  <a:moveTo>
                    <a:pt x="0" y="900"/>
                  </a:moveTo>
                  <a:cubicBezTo>
                    <a:pt x="17" y="391"/>
                    <a:pt x="357" y="0"/>
                    <a:pt x="883" y="0"/>
                  </a:cubicBezTo>
                  <a:cubicBezTo>
                    <a:pt x="1579" y="0"/>
                    <a:pt x="1800" y="425"/>
                    <a:pt x="1800" y="713"/>
                  </a:cubicBezTo>
                  <a:cubicBezTo>
                    <a:pt x="1800" y="1392"/>
                    <a:pt x="1189" y="1307"/>
                    <a:pt x="1138" y="1749"/>
                  </a:cubicBezTo>
                  <a:cubicBezTo>
                    <a:pt x="1138" y="1885"/>
                    <a:pt x="1138" y="1885"/>
                    <a:pt x="1138" y="1885"/>
                  </a:cubicBezTo>
                  <a:cubicBezTo>
                    <a:pt x="645" y="1885"/>
                    <a:pt x="645" y="1885"/>
                    <a:pt x="645" y="1885"/>
                  </a:cubicBezTo>
                  <a:cubicBezTo>
                    <a:pt x="645" y="1715"/>
                    <a:pt x="645" y="1715"/>
                    <a:pt x="645" y="1715"/>
                  </a:cubicBezTo>
                  <a:cubicBezTo>
                    <a:pt x="696" y="1087"/>
                    <a:pt x="1240" y="1155"/>
                    <a:pt x="1223" y="764"/>
                  </a:cubicBezTo>
                  <a:cubicBezTo>
                    <a:pt x="1223" y="543"/>
                    <a:pt x="1104" y="425"/>
                    <a:pt x="917" y="425"/>
                  </a:cubicBezTo>
                  <a:cubicBezTo>
                    <a:pt x="662" y="425"/>
                    <a:pt x="543" y="645"/>
                    <a:pt x="543" y="900"/>
                  </a:cubicBezTo>
                  <a:cubicBezTo>
                    <a:pt x="0" y="900"/>
                    <a:pt x="0" y="900"/>
                    <a:pt x="0" y="900"/>
                  </a:cubicBezTo>
                  <a:close/>
                  <a:moveTo>
                    <a:pt x="594" y="2105"/>
                  </a:moveTo>
                  <a:cubicBezTo>
                    <a:pt x="1155" y="2105"/>
                    <a:pt x="1155" y="2105"/>
                    <a:pt x="1155" y="2105"/>
                  </a:cubicBezTo>
                  <a:cubicBezTo>
                    <a:pt x="1155" y="2648"/>
                    <a:pt x="1155" y="2648"/>
                    <a:pt x="1155" y="2648"/>
                  </a:cubicBezTo>
                  <a:cubicBezTo>
                    <a:pt x="594" y="2648"/>
                    <a:pt x="594" y="2648"/>
                    <a:pt x="594" y="2648"/>
                  </a:cubicBezTo>
                  <a:cubicBezTo>
                    <a:pt x="594" y="2105"/>
                    <a:pt x="594" y="2105"/>
                    <a:pt x="594" y="21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33" name="Group 432"/>
          <p:cNvGrpSpPr/>
          <p:nvPr/>
        </p:nvGrpSpPr>
        <p:grpSpPr>
          <a:xfrm>
            <a:off x="6086037" y="3447283"/>
            <a:ext cx="288000" cy="288000"/>
            <a:chOff x="5944870" y="2745008"/>
            <a:chExt cx="809726" cy="809722"/>
          </a:xfrm>
        </p:grpSpPr>
        <p:grpSp>
          <p:nvGrpSpPr>
            <p:cNvPr id="434" name="Group 433"/>
            <p:cNvGrpSpPr/>
            <p:nvPr/>
          </p:nvGrpSpPr>
          <p:grpSpPr>
            <a:xfrm>
              <a:off x="5944870" y="2745008"/>
              <a:ext cx="809726" cy="809722"/>
              <a:chOff x="5476556" y="4363159"/>
              <a:chExt cx="1343540" cy="1343542"/>
            </a:xfrm>
          </p:grpSpPr>
          <p:sp>
            <p:nvSpPr>
              <p:cNvPr id="436" name="Oval 435"/>
              <p:cNvSpPr/>
              <p:nvPr/>
            </p:nvSpPr>
            <p:spPr>
              <a:xfrm>
                <a:off x="5476556" y="4363159"/>
                <a:ext cx="1343540" cy="134354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7"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35" name="Freeform 5"/>
            <p:cNvSpPr>
              <a:spLocks noEditPoints="1"/>
            </p:cNvSpPr>
            <p:nvPr/>
          </p:nvSpPr>
          <p:spPr bwMode="auto">
            <a:xfrm>
              <a:off x="6195795" y="2922720"/>
              <a:ext cx="307876" cy="454298"/>
            </a:xfrm>
            <a:custGeom>
              <a:avLst/>
              <a:gdLst>
                <a:gd name="T0" fmla="*/ 0 w 1800"/>
                <a:gd name="T1" fmla="*/ 900 h 2648"/>
                <a:gd name="T2" fmla="*/ 883 w 1800"/>
                <a:gd name="T3" fmla="*/ 0 h 2648"/>
                <a:gd name="T4" fmla="*/ 1800 w 1800"/>
                <a:gd name="T5" fmla="*/ 713 h 2648"/>
                <a:gd name="T6" fmla="*/ 1138 w 1800"/>
                <a:gd name="T7" fmla="*/ 1749 h 2648"/>
                <a:gd name="T8" fmla="*/ 1138 w 1800"/>
                <a:gd name="T9" fmla="*/ 1885 h 2648"/>
                <a:gd name="T10" fmla="*/ 645 w 1800"/>
                <a:gd name="T11" fmla="*/ 1885 h 2648"/>
                <a:gd name="T12" fmla="*/ 645 w 1800"/>
                <a:gd name="T13" fmla="*/ 1715 h 2648"/>
                <a:gd name="T14" fmla="*/ 1223 w 1800"/>
                <a:gd name="T15" fmla="*/ 764 h 2648"/>
                <a:gd name="T16" fmla="*/ 917 w 1800"/>
                <a:gd name="T17" fmla="*/ 425 h 2648"/>
                <a:gd name="T18" fmla="*/ 543 w 1800"/>
                <a:gd name="T19" fmla="*/ 900 h 2648"/>
                <a:gd name="T20" fmla="*/ 0 w 1800"/>
                <a:gd name="T21" fmla="*/ 900 h 2648"/>
                <a:gd name="T22" fmla="*/ 594 w 1800"/>
                <a:gd name="T23" fmla="*/ 2105 h 2648"/>
                <a:gd name="T24" fmla="*/ 1155 w 1800"/>
                <a:gd name="T25" fmla="*/ 2105 h 2648"/>
                <a:gd name="T26" fmla="*/ 1155 w 1800"/>
                <a:gd name="T27" fmla="*/ 2648 h 2648"/>
                <a:gd name="T28" fmla="*/ 594 w 1800"/>
                <a:gd name="T29" fmla="*/ 2648 h 2648"/>
                <a:gd name="T30" fmla="*/ 594 w 1800"/>
                <a:gd name="T31" fmla="*/ 2105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0" h="2648">
                  <a:moveTo>
                    <a:pt x="0" y="900"/>
                  </a:moveTo>
                  <a:cubicBezTo>
                    <a:pt x="17" y="391"/>
                    <a:pt x="357" y="0"/>
                    <a:pt x="883" y="0"/>
                  </a:cubicBezTo>
                  <a:cubicBezTo>
                    <a:pt x="1579" y="0"/>
                    <a:pt x="1800" y="425"/>
                    <a:pt x="1800" y="713"/>
                  </a:cubicBezTo>
                  <a:cubicBezTo>
                    <a:pt x="1800" y="1392"/>
                    <a:pt x="1189" y="1307"/>
                    <a:pt x="1138" y="1749"/>
                  </a:cubicBezTo>
                  <a:cubicBezTo>
                    <a:pt x="1138" y="1885"/>
                    <a:pt x="1138" y="1885"/>
                    <a:pt x="1138" y="1885"/>
                  </a:cubicBezTo>
                  <a:cubicBezTo>
                    <a:pt x="645" y="1885"/>
                    <a:pt x="645" y="1885"/>
                    <a:pt x="645" y="1885"/>
                  </a:cubicBezTo>
                  <a:cubicBezTo>
                    <a:pt x="645" y="1715"/>
                    <a:pt x="645" y="1715"/>
                    <a:pt x="645" y="1715"/>
                  </a:cubicBezTo>
                  <a:cubicBezTo>
                    <a:pt x="696" y="1087"/>
                    <a:pt x="1240" y="1155"/>
                    <a:pt x="1223" y="764"/>
                  </a:cubicBezTo>
                  <a:cubicBezTo>
                    <a:pt x="1223" y="543"/>
                    <a:pt x="1104" y="425"/>
                    <a:pt x="917" y="425"/>
                  </a:cubicBezTo>
                  <a:cubicBezTo>
                    <a:pt x="662" y="425"/>
                    <a:pt x="543" y="645"/>
                    <a:pt x="543" y="900"/>
                  </a:cubicBezTo>
                  <a:cubicBezTo>
                    <a:pt x="0" y="900"/>
                    <a:pt x="0" y="900"/>
                    <a:pt x="0" y="900"/>
                  </a:cubicBezTo>
                  <a:close/>
                  <a:moveTo>
                    <a:pt x="594" y="2105"/>
                  </a:moveTo>
                  <a:cubicBezTo>
                    <a:pt x="1155" y="2105"/>
                    <a:pt x="1155" y="2105"/>
                    <a:pt x="1155" y="2105"/>
                  </a:cubicBezTo>
                  <a:cubicBezTo>
                    <a:pt x="1155" y="2648"/>
                    <a:pt x="1155" y="2648"/>
                    <a:pt x="1155" y="2648"/>
                  </a:cubicBezTo>
                  <a:cubicBezTo>
                    <a:pt x="594" y="2648"/>
                    <a:pt x="594" y="2648"/>
                    <a:pt x="594" y="2648"/>
                  </a:cubicBezTo>
                  <a:cubicBezTo>
                    <a:pt x="594" y="2105"/>
                    <a:pt x="594" y="2105"/>
                    <a:pt x="594" y="21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56" name="Group 455"/>
          <p:cNvGrpSpPr/>
          <p:nvPr/>
        </p:nvGrpSpPr>
        <p:grpSpPr>
          <a:xfrm>
            <a:off x="6080039" y="1634480"/>
            <a:ext cx="288000" cy="288000"/>
            <a:chOff x="7031310" y="3284984"/>
            <a:chExt cx="432052" cy="432048"/>
          </a:xfrm>
        </p:grpSpPr>
        <p:grpSp>
          <p:nvGrpSpPr>
            <p:cNvPr id="448" name="Group 447"/>
            <p:cNvGrpSpPr/>
            <p:nvPr/>
          </p:nvGrpSpPr>
          <p:grpSpPr>
            <a:xfrm>
              <a:off x="7031310" y="3284984"/>
              <a:ext cx="432052" cy="432048"/>
              <a:chOff x="5476556" y="4363159"/>
              <a:chExt cx="1343540" cy="1343542"/>
            </a:xfrm>
          </p:grpSpPr>
          <p:sp>
            <p:nvSpPr>
              <p:cNvPr id="450" name="Oval 449"/>
              <p:cNvSpPr/>
              <p:nvPr/>
            </p:nvSpPr>
            <p:spPr>
              <a:xfrm>
                <a:off x="5476556" y="4363159"/>
                <a:ext cx="1343540" cy="13435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1"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55" name="Group 454"/>
            <p:cNvGrpSpPr/>
            <p:nvPr/>
          </p:nvGrpSpPr>
          <p:grpSpPr>
            <a:xfrm>
              <a:off x="7132432" y="3372224"/>
              <a:ext cx="229808" cy="257568"/>
              <a:chOff x="2928545" y="2387985"/>
              <a:chExt cx="148266" cy="166176"/>
            </a:xfrm>
            <a:solidFill>
              <a:schemeClr val="bg1"/>
            </a:solidFill>
          </p:grpSpPr>
          <p:sp>
            <p:nvSpPr>
              <p:cNvPr id="452" name="Freeform 6"/>
              <p:cNvSpPr>
                <a:spLocks/>
              </p:cNvSpPr>
              <p:nvPr/>
            </p:nvSpPr>
            <p:spPr bwMode="auto">
              <a:xfrm>
                <a:off x="2968348" y="2387985"/>
                <a:ext cx="36818" cy="65674"/>
              </a:xfrm>
              <a:custGeom>
                <a:avLst/>
                <a:gdLst>
                  <a:gd name="T0" fmla="*/ 0 w 203"/>
                  <a:gd name="T1" fmla="*/ 13 h 360"/>
                  <a:gd name="T2" fmla="*/ 43 w 203"/>
                  <a:gd name="T3" fmla="*/ 6 h 360"/>
                  <a:gd name="T4" fmla="*/ 147 w 203"/>
                  <a:gd name="T5" fmla="*/ 137 h 360"/>
                  <a:gd name="T6" fmla="*/ 172 w 203"/>
                  <a:gd name="T7" fmla="*/ 354 h 360"/>
                  <a:gd name="T8" fmla="*/ 129 w 203"/>
                  <a:gd name="T9" fmla="*/ 360 h 360"/>
                  <a:gd name="T10" fmla="*/ 0 w 203"/>
                  <a:gd name="T11" fmla="*/ 13 h 360"/>
                </a:gdLst>
                <a:ahLst/>
                <a:cxnLst>
                  <a:cxn ang="0">
                    <a:pos x="T0" y="T1"/>
                  </a:cxn>
                  <a:cxn ang="0">
                    <a:pos x="T2" y="T3"/>
                  </a:cxn>
                  <a:cxn ang="0">
                    <a:pos x="T4" y="T5"/>
                  </a:cxn>
                  <a:cxn ang="0">
                    <a:pos x="T6" y="T7"/>
                  </a:cxn>
                  <a:cxn ang="0">
                    <a:pos x="T8" y="T9"/>
                  </a:cxn>
                  <a:cxn ang="0">
                    <a:pos x="T10" y="T11"/>
                  </a:cxn>
                </a:cxnLst>
                <a:rect l="0" t="0" r="r" b="b"/>
                <a:pathLst>
                  <a:path w="203" h="360">
                    <a:moveTo>
                      <a:pt x="0" y="13"/>
                    </a:moveTo>
                    <a:cubicBezTo>
                      <a:pt x="0" y="13"/>
                      <a:pt x="12" y="6"/>
                      <a:pt x="43" y="6"/>
                    </a:cubicBezTo>
                    <a:cubicBezTo>
                      <a:pt x="73" y="6"/>
                      <a:pt x="86" y="0"/>
                      <a:pt x="147" y="137"/>
                    </a:cubicBezTo>
                    <a:cubicBezTo>
                      <a:pt x="203" y="261"/>
                      <a:pt x="178" y="348"/>
                      <a:pt x="172" y="354"/>
                    </a:cubicBezTo>
                    <a:cubicBezTo>
                      <a:pt x="147" y="360"/>
                      <a:pt x="129" y="360"/>
                      <a:pt x="129" y="360"/>
                    </a:cubicBezTo>
                    <a:cubicBezTo>
                      <a:pt x="129" y="360"/>
                      <a:pt x="153" y="143"/>
                      <a:pt x="0"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3" name="Freeform 7"/>
              <p:cNvSpPr>
                <a:spLocks/>
              </p:cNvSpPr>
              <p:nvPr/>
            </p:nvSpPr>
            <p:spPr bwMode="auto">
              <a:xfrm>
                <a:off x="2928545" y="2391965"/>
                <a:ext cx="139310" cy="162196"/>
              </a:xfrm>
              <a:custGeom>
                <a:avLst/>
                <a:gdLst>
                  <a:gd name="T0" fmla="*/ 490 w 769"/>
                  <a:gd name="T1" fmla="*/ 626 h 893"/>
                  <a:gd name="T2" fmla="*/ 459 w 769"/>
                  <a:gd name="T3" fmla="*/ 632 h 893"/>
                  <a:gd name="T4" fmla="*/ 353 w 769"/>
                  <a:gd name="T5" fmla="*/ 527 h 893"/>
                  <a:gd name="T6" fmla="*/ 260 w 769"/>
                  <a:gd name="T7" fmla="*/ 378 h 893"/>
                  <a:gd name="T8" fmla="*/ 322 w 769"/>
                  <a:gd name="T9" fmla="*/ 341 h 893"/>
                  <a:gd name="T10" fmla="*/ 192 w 769"/>
                  <a:gd name="T11" fmla="*/ 0 h 893"/>
                  <a:gd name="T12" fmla="*/ 173 w 769"/>
                  <a:gd name="T13" fmla="*/ 6 h 893"/>
                  <a:gd name="T14" fmla="*/ 43 w 769"/>
                  <a:gd name="T15" fmla="*/ 161 h 893"/>
                  <a:gd name="T16" fmla="*/ 161 w 769"/>
                  <a:gd name="T17" fmla="*/ 558 h 893"/>
                  <a:gd name="T18" fmla="*/ 229 w 769"/>
                  <a:gd name="T19" fmla="*/ 645 h 893"/>
                  <a:gd name="T20" fmla="*/ 248 w 769"/>
                  <a:gd name="T21" fmla="*/ 663 h 893"/>
                  <a:gd name="T22" fmla="*/ 626 w 769"/>
                  <a:gd name="T23" fmla="*/ 887 h 893"/>
                  <a:gd name="T24" fmla="*/ 769 w 769"/>
                  <a:gd name="T25" fmla="*/ 825 h 893"/>
                  <a:gd name="T26" fmla="*/ 490 w 769"/>
                  <a:gd name="T27" fmla="*/ 626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9" h="893">
                    <a:moveTo>
                      <a:pt x="490" y="626"/>
                    </a:moveTo>
                    <a:cubicBezTo>
                      <a:pt x="484" y="626"/>
                      <a:pt x="477" y="632"/>
                      <a:pt x="459" y="632"/>
                    </a:cubicBezTo>
                    <a:cubicBezTo>
                      <a:pt x="440" y="626"/>
                      <a:pt x="391" y="570"/>
                      <a:pt x="353" y="527"/>
                    </a:cubicBezTo>
                    <a:cubicBezTo>
                      <a:pt x="322" y="490"/>
                      <a:pt x="254" y="403"/>
                      <a:pt x="260" y="378"/>
                    </a:cubicBezTo>
                    <a:cubicBezTo>
                      <a:pt x="266" y="335"/>
                      <a:pt x="297" y="347"/>
                      <a:pt x="322" y="341"/>
                    </a:cubicBezTo>
                    <a:cubicBezTo>
                      <a:pt x="322" y="291"/>
                      <a:pt x="322" y="124"/>
                      <a:pt x="192" y="0"/>
                    </a:cubicBezTo>
                    <a:cubicBezTo>
                      <a:pt x="186" y="0"/>
                      <a:pt x="180" y="6"/>
                      <a:pt x="173" y="6"/>
                    </a:cubicBezTo>
                    <a:cubicBezTo>
                      <a:pt x="124" y="43"/>
                      <a:pt x="68" y="81"/>
                      <a:pt x="43" y="161"/>
                    </a:cubicBezTo>
                    <a:cubicBezTo>
                      <a:pt x="24" y="223"/>
                      <a:pt x="0" y="322"/>
                      <a:pt x="161" y="558"/>
                    </a:cubicBezTo>
                    <a:cubicBezTo>
                      <a:pt x="180" y="583"/>
                      <a:pt x="198" y="614"/>
                      <a:pt x="229" y="645"/>
                    </a:cubicBezTo>
                    <a:cubicBezTo>
                      <a:pt x="235" y="651"/>
                      <a:pt x="242" y="657"/>
                      <a:pt x="248" y="663"/>
                    </a:cubicBezTo>
                    <a:cubicBezTo>
                      <a:pt x="453" y="893"/>
                      <a:pt x="558" y="887"/>
                      <a:pt x="626" y="887"/>
                    </a:cubicBezTo>
                    <a:cubicBezTo>
                      <a:pt x="688" y="880"/>
                      <a:pt x="732" y="856"/>
                      <a:pt x="769" y="825"/>
                    </a:cubicBezTo>
                    <a:cubicBezTo>
                      <a:pt x="726" y="781"/>
                      <a:pt x="614" y="670"/>
                      <a:pt x="490" y="6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4" name="Freeform 8"/>
              <p:cNvSpPr>
                <a:spLocks/>
              </p:cNvSpPr>
              <p:nvPr/>
            </p:nvSpPr>
            <p:spPr bwMode="auto">
              <a:xfrm>
                <a:off x="3020092" y="2493462"/>
                <a:ext cx="56719" cy="44778"/>
              </a:xfrm>
              <a:custGeom>
                <a:avLst/>
                <a:gdLst>
                  <a:gd name="T0" fmla="*/ 308 w 314"/>
                  <a:gd name="T1" fmla="*/ 195 h 245"/>
                  <a:gd name="T2" fmla="*/ 6 w 314"/>
                  <a:gd name="T3" fmla="*/ 7 h 245"/>
                  <a:gd name="T4" fmla="*/ 0 w 314"/>
                  <a:gd name="T5" fmla="*/ 38 h 245"/>
                  <a:gd name="T6" fmla="*/ 105 w 314"/>
                  <a:gd name="T7" fmla="*/ 94 h 245"/>
                  <a:gd name="T8" fmla="*/ 290 w 314"/>
                  <a:gd name="T9" fmla="*/ 245 h 245"/>
                  <a:gd name="T10" fmla="*/ 296 w 314"/>
                  <a:gd name="T11" fmla="*/ 232 h 245"/>
                  <a:gd name="T12" fmla="*/ 308 w 314"/>
                  <a:gd name="T13" fmla="*/ 195 h 245"/>
                </a:gdLst>
                <a:ahLst/>
                <a:cxnLst>
                  <a:cxn ang="0">
                    <a:pos x="T0" y="T1"/>
                  </a:cxn>
                  <a:cxn ang="0">
                    <a:pos x="T2" y="T3"/>
                  </a:cxn>
                  <a:cxn ang="0">
                    <a:pos x="T4" y="T5"/>
                  </a:cxn>
                  <a:cxn ang="0">
                    <a:pos x="T6" y="T7"/>
                  </a:cxn>
                  <a:cxn ang="0">
                    <a:pos x="T8" y="T9"/>
                  </a:cxn>
                  <a:cxn ang="0">
                    <a:pos x="T10" y="T11"/>
                  </a:cxn>
                  <a:cxn ang="0">
                    <a:pos x="T12" y="T13"/>
                  </a:cxn>
                </a:cxnLst>
                <a:rect l="0" t="0" r="r" b="b"/>
                <a:pathLst>
                  <a:path w="314" h="245">
                    <a:moveTo>
                      <a:pt x="308" y="195"/>
                    </a:moveTo>
                    <a:cubicBezTo>
                      <a:pt x="173" y="7"/>
                      <a:pt x="12" y="0"/>
                      <a:pt x="6" y="7"/>
                    </a:cubicBezTo>
                    <a:cubicBezTo>
                      <a:pt x="0" y="19"/>
                      <a:pt x="0" y="25"/>
                      <a:pt x="0" y="38"/>
                    </a:cubicBezTo>
                    <a:cubicBezTo>
                      <a:pt x="19" y="44"/>
                      <a:pt x="49" y="63"/>
                      <a:pt x="105" y="94"/>
                    </a:cubicBezTo>
                    <a:cubicBezTo>
                      <a:pt x="209" y="157"/>
                      <a:pt x="265" y="213"/>
                      <a:pt x="290" y="245"/>
                    </a:cubicBezTo>
                    <a:cubicBezTo>
                      <a:pt x="290" y="238"/>
                      <a:pt x="296" y="238"/>
                      <a:pt x="296" y="232"/>
                    </a:cubicBezTo>
                    <a:cubicBezTo>
                      <a:pt x="314" y="220"/>
                      <a:pt x="314" y="201"/>
                      <a:pt x="308" y="1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457" name="Group 456"/>
          <p:cNvGrpSpPr/>
          <p:nvPr/>
        </p:nvGrpSpPr>
        <p:grpSpPr>
          <a:xfrm>
            <a:off x="5129084" y="1946468"/>
            <a:ext cx="288000" cy="288000"/>
            <a:chOff x="7031310" y="3284984"/>
            <a:chExt cx="432052" cy="432048"/>
          </a:xfrm>
        </p:grpSpPr>
        <p:grpSp>
          <p:nvGrpSpPr>
            <p:cNvPr id="458" name="Group 457"/>
            <p:cNvGrpSpPr/>
            <p:nvPr/>
          </p:nvGrpSpPr>
          <p:grpSpPr>
            <a:xfrm>
              <a:off x="7031310" y="3284984"/>
              <a:ext cx="432052" cy="432048"/>
              <a:chOff x="5476556" y="4363159"/>
              <a:chExt cx="1343540" cy="1343542"/>
            </a:xfrm>
          </p:grpSpPr>
          <p:sp>
            <p:nvSpPr>
              <p:cNvPr id="463" name="Oval 462"/>
              <p:cNvSpPr/>
              <p:nvPr/>
            </p:nvSpPr>
            <p:spPr>
              <a:xfrm>
                <a:off x="5476556" y="4363159"/>
                <a:ext cx="1343540" cy="13435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4"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59" name="Group 458"/>
            <p:cNvGrpSpPr/>
            <p:nvPr/>
          </p:nvGrpSpPr>
          <p:grpSpPr>
            <a:xfrm>
              <a:off x="7132432" y="3372224"/>
              <a:ext cx="229808" cy="257568"/>
              <a:chOff x="2928545" y="2387985"/>
              <a:chExt cx="148266" cy="166176"/>
            </a:xfrm>
            <a:solidFill>
              <a:schemeClr val="bg1"/>
            </a:solidFill>
          </p:grpSpPr>
          <p:sp>
            <p:nvSpPr>
              <p:cNvPr id="460" name="Freeform 6"/>
              <p:cNvSpPr>
                <a:spLocks/>
              </p:cNvSpPr>
              <p:nvPr/>
            </p:nvSpPr>
            <p:spPr bwMode="auto">
              <a:xfrm>
                <a:off x="2968348" y="2387985"/>
                <a:ext cx="36818" cy="65674"/>
              </a:xfrm>
              <a:custGeom>
                <a:avLst/>
                <a:gdLst>
                  <a:gd name="T0" fmla="*/ 0 w 203"/>
                  <a:gd name="T1" fmla="*/ 13 h 360"/>
                  <a:gd name="T2" fmla="*/ 43 w 203"/>
                  <a:gd name="T3" fmla="*/ 6 h 360"/>
                  <a:gd name="T4" fmla="*/ 147 w 203"/>
                  <a:gd name="T5" fmla="*/ 137 h 360"/>
                  <a:gd name="T6" fmla="*/ 172 w 203"/>
                  <a:gd name="T7" fmla="*/ 354 h 360"/>
                  <a:gd name="T8" fmla="*/ 129 w 203"/>
                  <a:gd name="T9" fmla="*/ 360 h 360"/>
                  <a:gd name="T10" fmla="*/ 0 w 203"/>
                  <a:gd name="T11" fmla="*/ 13 h 360"/>
                </a:gdLst>
                <a:ahLst/>
                <a:cxnLst>
                  <a:cxn ang="0">
                    <a:pos x="T0" y="T1"/>
                  </a:cxn>
                  <a:cxn ang="0">
                    <a:pos x="T2" y="T3"/>
                  </a:cxn>
                  <a:cxn ang="0">
                    <a:pos x="T4" y="T5"/>
                  </a:cxn>
                  <a:cxn ang="0">
                    <a:pos x="T6" y="T7"/>
                  </a:cxn>
                  <a:cxn ang="0">
                    <a:pos x="T8" y="T9"/>
                  </a:cxn>
                  <a:cxn ang="0">
                    <a:pos x="T10" y="T11"/>
                  </a:cxn>
                </a:cxnLst>
                <a:rect l="0" t="0" r="r" b="b"/>
                <a:pathLst>
                  <a:path w="203" h="360">
                    <a:moveTo>
                      <a:pt x="0" y="13"/>
                    </a:moveTo>
                    <a:cubicBezTo>
                      <a:pt x="0" y="13"/>
                      <a:pt x="12" y="6"/>
                      <a:pt x="43" y="6"/>
                    </a:cubicBezTo>
                    <a:cubicBezTo>
                      <a:pt x="73" y="6"/>
                      <a:pt x="86" y="0"/>
                      <a:pt x="147" y="137"/>
                    </a:cubicBezTo>
                    <a:cubicBezTo>
                      <a:pt x="203" y="261"/>
                      <a:pt x="178" y="348"/>
                      <a:pt x="172" y="354"/>
                    </a:cubicBezTo>
                    <a:cubicBezTo>
                      <a:pt x="147" y="360"/>
                      <a:pt x="129" y="360"/>
                      <a:pt x="129" y="360"/>
                    </a:cubicBezTo>
                    <a:cubicBezTo>
                      <a:pt x="129" y="360"/>
                      <a:pt x="153" y="143"/>
                      <a:pt x="0"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1" name="Freeform 7"/>
              <p:cNvSpPr>
                <a:spLocks/>
              </p:cNvSpPr>
              <p:nvPr/>
            </p:nvSpPr>
            <p:spPr bwMode="auto">
              <a:xfrm>
                <a:off x="2928545" y="2391965"/>
                <a:ext cx="139310" cy="162196"/>
              </a:xfrm>
              <a:custGeom>
                <a:avLst/>
                <a:gdLst>
                  <a:gd name="T0" fmla="*/ 490 w 769"/>
                  <a:gd name="T1" fmla="*/ 626 h 893"/>
                  <a:gd name="T2" fmla="*/ 459 w 769"/>
                  <a:gd name="T3" fmla="*/ 632 h 893"/>
                  <a:gd name="T4" fmla="*/ 353 w 769"/>
                  <a:gd name="T5" fmla="*/ 527 h 893"/>
                  <a:gd name="T6" fmla="*/ 260 w 769"/>
                  <a:gd name="T7" fmla="*/ 378 h 893"/>
                  <a:gd name="T8" fmla="*/ 322 w 769"/>
                  <a:gd name="T9" fmla="*/ 341 h 893"/>
                  <a:gd name="T10" fmla="*/ 192 w 769"/>
                  <a:gd name="T11" fmla="*/ 0 h 893"/>
                  <a:gd name="T12" fmla="*/ 173 w 769"/>
                  <a:gd name="T13" fmla="*/ 6 h 893"/>
                  <a:gd name="T14" fmla="*/ 43 w 769"/>
                  <a:gd name="T15" fmla="*/ 161 h 893"/>
                  <a:gd name="T16" fmla="*/ 161 w 769"/>
                  <a:gd name="T17" fmla="*/ 558 h 893"/>
                  <a:gd name="T18" fmla="*/ 229 w 769"/>
                  <a:gd name="T19" fmla="*/ 645 h 893"/>
                  <a:gd name="T20" fmla="*/ 248 w 769"/>
                  <a:gd name="T21" fmla="*/ 663 h 893"/>
                  <a:gd name="T22" fmla="*/ 626 w 769"/>
                  <a:gd name="T23" fmla="*/ 887 h 893"/>
                  <a:gd name="T24" fmla="*/ 769 w 769"/>
                  <a:gd name="T25" fmla="*/ 825 h 893"/>
                  <a:gd name="T26" fmla="*/ 490 w 769"/>
                  <a:gd name="T27" fmla="*/ 626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9" h="893">
                    <a:moveTo>
                      <a:pt x="490" y="626"/>
                    </a:moveTo>
                    <a:cubicBezTo>
                      <a:pt x="484" y="626"/>
                      <a:pt x="477" y="632"/>
                      <a:pt x="459" y="632"/>
                    </a:cubicBezTo>
                    <a:cubicBezTo>
                      <a:pt x="440" y="626"/>
                      <a:pt x="391" y="570"/>
                      <a:pt x="353" y="527"/>
                    </a:cubicBezTo>
                    <a:cubicBezTo>
                      <a:pt x="322" y="490"/>
                      <a:pt x="254" y="403"/>
                      <a:pt x="260" y="378"/>
                    </a:cubicBezTo>
                    <a:cubicBezTo>
                      <a:pt x="266" y="335"/>
                      <a:pt x="297" y="347"/>
                      <a:pt x="322" y="341"/>
                    </a:cubicBezTo>
                    <a:cubicBezTo>
                      <a:pt x="322" y="291"/>
                      <a:pt x="322" y="124"/>
                      <a:pt x="192" y="0"/>
                    </a:cubicBezTo>
                    <a:cubicBezTo>
                      <a:pt x="186" y="0"/>
                      <a:pt x="180" y="6"/>
                      <a:pt x="173" y="6"/>
                    </a:cubicBezTo>
                    <a:cubicBezTo>
                      <a:pt x="124" y="43"/>
                      <a:pt x="68" y="81"/>
                      <a:pt x="43" y="161"/>
                    </a:cubicBezTo>
                    <a:cubicBezTo>
                      <a:pt x="24" y="223"/>
                      <a:pt x="0" y="322"/>
                      <a:pt x="161" y="558"/>
                    </a:cubicBezTo>
                    <a:cubicBezTo>
                      <a:pt x="180" y="583"/>
                      <a:pt x="198" y="614"/>
                      <a:pt x="229" y="645"/>
                    </a:cubicBezTo>
                    <a:cubicBezTo>
                      <a:pt x="235" y="651"/>
                      <a:pt x="242" y="657"/>
                      <a:pt x="248" y="663"/>
                    </a:cubicBezTo>
                    <a:cubicBezTo>
                      <a:pt x="453" y="893"/>
                      <a:pt x="558" y="887"/>
                      <a:pt x="626" y="887"/>
                    </a:cubicBezTo>
                    <a:cubicBezTo>
                      <a:pt x="688" y="880"/>
                      <a:pt x="732" y="856"/>
                      <a:pt x="769" y="825"/>
                    </a:cubicBezTo>
                    <a:cubicBezTo>
                      <a:pt x="726" y="781"/>
                      <a:pt x="614" y="670"/>
                      <a:pt x="490" y="6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2" name="Freeform 8"/>
              <p:cNvSpPr>
                <a:spLocks/>
              </p:cNvSpPr>
              <p:nvPr/>
            </p:nvSpPr>
            <p:spPr bwMode="auto">
              <a:xfrm>
                <a:off x="3020092" y="2493462"/>
                <a:ext cx="56719" cy="44778"/>
              </a:xfrm>
              <a:custGeom>
                <a:avLst/>
                <a:gdLst>
                  <a:gd name="T0" fmla="*/ 308 w 314"/>
                  <a:gd name="T1" fmla="*/ 195 h 245"/>
                  <a:gd name="T2" fmla="*/ 6 w 314"/>
                  <a:gd name="T3" fmla="*/ 7 h 245"/>
                  <a:gd name="T4" fmla="*/ 0 w 314"/>
                  <a:gd name="T5" fmla="*/ 38 h 245"/>
                  <a:gd name="T6" fmla="*/ 105 w 314"/>
                  <a:gd name="T7" fmla="*/ 94 h 245"/>
                  <a:gd name="T8" fmla="*/ 290 w 314"/>
                  <a:gd name="T9" fmla="*/ 245 h 245"/>
                  <a:gd name="T10" fmla="*/ 296 w 314"/>
                  <a:gd name="T11" fmla="*/ 232 h 245"/>
                  <a:gd name="T12" fmla="*/ 308 w 314"/>
                  <a:gd name="T13" fmla="*/ 195 h 245"/>
                </a:gdLst>
                <a:ahLst/>
                <a:cxnLst>
                  <a:cxn ang="0">
                    <a:pos x="T0" y="T1"/>
                  </a:cxn>
                  <a:cxn ang="0">
                    <a:pos x="T2" y="T3"/>
                  </a:cxn>
                  <a:cxn ang="0">
                    <a:pos x="T4" y="T5"/>
                  </a:cxn>
                  <a:cxn ang="0">
                    <a:pos x="T6" y="T7"/>
                  </a:cxn>
                  <a:cxn ang="0">
                    <a:pos x="T8" y="T9"/>
                  </a:cxn>
                  <a:cxn ang="0">
                    <a:pos x="T10" y="T11"/>
                  </a:cxn>
                  <a:cxn ang="0">
                    <a:pos x="T12" y="T13"/>
                  </a:cxn>
                </a:cxnLst>
                <a:rect l="0" t="0" r="r" b="b"/>
                <a:pathLst>
                  <a:path w="314" h="245">
                    <a:moveTo>
                      <a:pt x="308" y="195"/>
                    </a:moveTo>
                    <a:cubicBezTo>
                      <a:pt x="173" y="7"/>
                      <a:pt x="12" y="0"/>
                      <a:pt x="6" y="7"/>
                    </a:cubicBezTo>
                    <a:cubicBezTo>
                      <a:pt x="0" y="19"/>
                      <a:pt x="0" y="25"/>
                      <a:pt x="0" y="38"/>
                    </a:cubicBezTo>
                    <a:cubicBezTo>
                      <a:pt x="19" y="44"/>
                      <a:pt x="49" y="63"/>
                      <a:pt x="105" y="94"/>
                    </a:cubicBezTo>
                    <a:cubicBezTo>
                      <a:pt x="209" y="157"/>
                      <a:pt x="265" y="213"/>
                      <a:pt x="290" y="245"/>
                    </a:cubicBezTo>
                    <a:cubicBezTo>
                      <a:pt x="290" y="238"/>
                      <a:pt x="296" y="238"/>
                      <a:pt x="296" y="232"/>
                    </a:cubicBezTo>
                    <a:cubicBezTo>
                      <a:pt x="314" y="220"/>
                      <a:pt x="314" y="201"/>
                      <a:pt x="308" y="1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473" name="Group 472"/>
          <p:cNvGrpSpPr/>
          <p:nvPr/>
        </p:nvGrpSpPr>
        <p:grpSpPr>
          <a:xfrm>
            <a:off x="6080039" y="1634480"/>
            <a:ext cx="288000" cy="288000"/>
            <a:chOff x="7031310" y="3284984"/>
            <a:chExt cx="432052" cy="432048"/>
          </a:xfrm>
        </p:grpSpPr>
        <p:grpSp>
          <p:nvGrpSpPr>
            <p:cNvPr id="474" name="Group 473"/>
            <p:cNvGrpSpPr/>
            <p:nvPr/>
          </p:nvGrpSpPr>
          <p:grpSpPr>
            <a:xfrm>
              <a:off x="7031310" y="3284984"/>
              <a:ext cx="432052" cy="432048"/>
              <a:chOff x="5476556" y="4363159"/>
              <a:chExt cx="1343540" cy="1343542"/>
            </a:xfrm>
          </p:grpSpPr>
          <p:sp>
            <p:nvSpPr>
              <p:cNvPr id="479" name="Oval 478"/>
              <p:cNvSpPr/>
              <p:nvPr/>
            </p:nvSpPr>
            <p:spPr>
              <a:xfrm>
                <a:off x="5476556" y="4363159"/>
                <a:ext cx="1343540" cy="13435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0"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75" name="Group 474"/>
            <p:cNvGrpSpPr/>
            <p:nvPr/>
          </p:nvGrpSpPr>
          <p:grpSpPr>
            <a:xfrm>
              <a:off x="7132432" y="3372224"/>
              <a:ext cx="229808" cy="257568"/>
              <a:chOff x="2928545" y="2387985"/>
              <a:chExt cx="148266" cy="166176"/>
            </a:xfrm>
            <a:solidFill>
              <a:schemeClr val="bg1"/>
            </a:solidFill>
          </p:grpSpPr>
          <p:sp>
            <p:nvSpPr>
              <p:cNvPr id="476" name="Freeform 6"/>
              <p:cNvSpPr>
                <a:spLocks/>
              </p:cNvSpPr>
              <p:nvPr/>
            </p:nvSpPr>
            <p:spPr bwMode="auto">
              <a:xfrm>
                <a:off x="2968348" y="2387985"/>
                <a:ext cx="36818" cy="65674"/>
              </a:xfrm>
              <a:custGeom>
                <a:avLst/>
                <a:gdLst>
                  <a:gd name="T0" fmla="*/ 0 w 203"/>
                  <a:gd name="T1" fmla="*/ 13 h 360"/>
                  <a:gd name="T2" fmla="*/ 43 w 203"/>
                  <a:gd name="T3" fmla="*/ 6 h 360"/>
                  <a:gd name="T4" fmla="*/ 147 w 203"/>
                  <a:gd name="T5" fmla="*/ 137 h 360"/>
                  <a:gd name="T6" fmla="*/ 172 w 203"/>
                  <a:gd name="T7" fmla="*/ 354 h 360"/>
                  <a:gd name="T8" fmla="*/ 129 w 203"/>
                  <a:gd name="T9" fmla="*/ 360 h 360"/>
                  <a:gd name="T10" fmla="*/ 0 w 203"/>
                  <a:gd name="T11" fmla="*/ 13 h 360"/>
                </a:gdLst>
                <a:ahLst/>
                <a:cxnLst>
                  <a:cxn ang="0">
                    <a:pos x="T0" y="T1"/>
                  </a:cxn>
                  <a:cxn ang="0">
                    <a:pos x="T2" y="T3"/>
                  </a:cxn>
                  <a:cxn ang="0">
                    <a:pos x="T4" y="T5"/>
                  </a:cxn>
                  <a:cxn ang="0">
                    <a:pos x="T6" y="T7"/>
                  </a:cxn>
                  <a:cxn ang="0">
                    <a:pos x="T8" y="T9"/>
                  </a:cxn>
                  <a:cxn ang="0">
                    <a:pos x="T10" y="T11"/>
                  </a:cxn>
                </a:cxnLst>
                <a:rect l="0" t="0" r="r" b="b"/>
                <a:pathLst>
                  <a:path w="203" h="360">
                    <a:moveTo>
                      <a:pt x="0" y="13"/>
                    </a:moveTo>
                    <a:cubicBezTo>
                      <a:pt x="0" y="13"/>
                      <a:pt x="12" y="6"/>
                      <a:pt x="43" y="6"/>
                    </a:cubicBezTo>
                    <a:cubicBezTo>
                      <a:pt x="73" y="6"/>
                      <a:pt x="86" y="0"/>
                      <a:pt x="147" y="137"/>
                    </a:cubicBezTo>
                    <a:cubicBezTo>
                      <a:pt x="203" y="261"/>
                      <a:pt x="178" y="348"/>
                      <a:pt x="172" y="354"/>
                    </a:cubicBezTo>
                    <a:cubicBezTo>
                      <a:pt x="147" y="360"/>
                      <a:pt x="129" y="360"/>
                      <a:pt x="129" y="360"/>
                    </a:cubicBezTo>
                    <a:cubicBezTo>
                      <a:pt x="129" y="360"/>
                      <a:pt x="153" y="143"/>
                      <a:pt x="0"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7" name="Freeform 7"/>
              <p:cNvSpPr>
                <a:spLocks/>
              </p:cNvSpPr>
              <p:nvPr/>
            </p:nvSpPr>
            <p:spPr bwMode="auto">
              <a:xfrm>
                <a:off x="2928545" y="2391965"/>
                <a:ext cx="139310" cy="162196"/>
              </a:xfrm>
              <a:custGeom>
                <a:avLst/>
                <a:gdLst>
                  <a:gd name="T0" fmla="*/ 490 w 769"/>
                  <a:gd name="T1" fmla="*/ 626 h 893"/>
                  <a:gd name="T2" fmla="*/ 459 w 769"/>
                  <a:gd name="T3" fmla="*/ 632 h 893"/>
                  <a:gd name="T4" fmla="*/ 353 w 769"/>
                  <a:gd name="T5" fmla="*/ 527 h 893"/>
                  <a:gd name="T6" fmla="*/ 260 w 769"/>
                  <a:gd name="T7" fmla="*/ 378 h 893"/>
                  <a:gd name="T8" fmla="*/ 322 w 769"/>
                  <a:gd name="T9" fmla="*/ 341 h 893"/>
                  <a:gd name="T10" fmla="*/ 192 w 769"/>
                  <a:gd name="T11" fmla="*/ 0 h 893"/>
                  <a:gd name="T12" fmla="*/ 173 w 769"/>
                  <a:gd name="T13" fmla="*/ 6 h 893"/>
                  <a:gd name="T14" fmla="*/ 43 w 769"/>
                  <a:gd name="T15" fmla="*/ 161 h 893"/>
                  <a:gd name="T16" fmla="*/ 161 w 769"/>
                  <a:gd name="T17" fmla="*/ 558 h 893"/>
                  <a:gd name="T18" fmla="*/ 229 w 769"/>
                  <a:gd name="T19" fmla="*/ 645 h 893"/>
                  <a:gd name="T20" fmla="*/ 248 w 769"/>
                  <a:gd name="T21" fmla="*/ 663 h 893"/>
                  <a:gd name="T22" fmla="*/ 626 w 769"/>
                  <a:gd name="T23" fmla="*/ 887 h 893"/>
                  <a:gd name="T24" fmla="*/ 769 w 769"/>
                  <a:gd name="T25" fmla="*/ 825 h 893"/>
                  <a:gd name="T26" fmla="*/ 490 w 769"/>
                  <a:gd name="T27" fmla="*/ 626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9" h="893">
                    <a:moveTo>
                      <a:pt x="490" y="626"/>
                    </a:moveTo>
                    <a:cubicBezTo>
                      <a:pt x="484" y="626"/>
                      <a:pt x="477" y="632"/>
                      <a:pt x="459" y="632"/>
                    </a:cubicBezTo>
                    <a:cubicBezTo>
                      <a:pt x="440" y="626"/>
                      <a:pt x="391" y="570"/>
                      <a:pt x="353" y="527"/>
                    </a:cubicBezTo>
                    <a:cubicBezTo>
                      <a:pt x="322" y="490"/>
                      <a:pt x="254" y="403"/>
                      <a:pt x="260" y="378"/>
                    </a:cubicBezTo>
                    <a:cubicBezTo>
                      <a:pt x="266" y="335"/>
                      <a:pt x="297" y="347"/>
                      <a:pt x="322" y="341"/>
                    </a:cubicBezTo>
                    <a:cubicBezTo>
                      <a:pt x="322" y="291"/>
                      <a:pt x="322" y="124"/>
                      <a:pt x="192" y="0"/>
                    </a:cubicBezTo>
                    <a:cubicBezTo>
                      <a:pt x="186" y="0"/>
                      <a:pt x="180" y="6"/>
                      <a:pt x="173" y="6"/>
                    </a:cubicBezTo>
                    <a:cubicBezTo>
                      <a:pt x="124" y="43"/>
                      <a:pt x="68" y="81"/>
                      <a:pt x="43" y="161"/>
                    </a:cubicBezTo>
                    <a:cubicBezTo>
                      <a:pt x="24" y="223"/>
                      <a:pt x="0" y="322"/>
                      <a:pt x="161" y="558"/>
                    </a:cubicBezTo>
                    <a:cubicBezTo>
                      <a:pt x="180" y="583"/>
                      <a:pt x="198" y="614"/>
                      <a:pt x="229" y="645"/>
                    </a:cubicBezTo>
                    <a:cubicBezTo>
                      <a:pt x="235" y="651"/>
                      <a:pt x="242" y="657"/>
                      <a:pt x="248" y="663"/>
                    </a:cubicBezTo>
                    <a:cubicBezTo>
                      <a:pt x="453" y="893"/>
                      <a:pt x="558" y="887"/>
                      <a:pt x="626" y="887"/>
                    </a:cubicBezTo>
                    <a:cubicBezTo>
                      <a:pt x="688" y="880"/>
                      <a:pt x="732" y="856"/>
                      <a:pt x="769" y="825"/>
                    </a:cubicBezTo>
                    <a:cubicBezTo>
                      <a:pt x="726" y="781"/>
                      <a:pt x="614" y="670"/>
                      <a:pt x="490" y="6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8" name="Freeform 8"/>
              <p:cNvSpPr>
                <a:spLocks/>
              </p:cNvSpPr>
              <p:nvPr/>
            </p:nvSpPr>
            <p:spPr bwMode="auto">
              <a:xfrm>
                <a:off x="3020092" y="2493462"/>
                <a:ext cx="56719" cy="44778"/>
              </a:xfrm>
              <a:custGeom>
                <a:avLst/>
                <a:gdLst>
                  <a:gd name="T0" fmla="*/ 308 w 314"/>
                  <a:gd name="T1" fmla="*/ 195 h 245"/>
                  <a:gd name="T2" fmla="*/ 6 w 314"/>
                  <a:gd name="T3" fmla="*/ 7 h 245"/>
                  <a:gd name="T4" fmla="*/ 0 w 314"/>
                  <a:gd name="T5" fmla="*/ 38 h 245"/>
                  <a:gd name="T6" fmla="*/ 105 w 314"/>
                  <a:gd name="T7" fmla="*/ 94 h 245"/>
                  <a:gd name="T8" fmla="*/ 290 w 314"/>
                  <a:gd name="T9" fmla="*/ 245 h 245"/>
                  <a:gd name="T10" fmla="*/ 296 w 314"/>
                  <a:gd name="T11" fmla="*/ 232 h 245"/>
                  <a:gd name="T12" fmla="*/ 308 w 314"/>
                  <a:gd name="T13" fmla="*/ 195 h 245"/>
                </a:gdLst>
                <a:ahLst/>
                <a:cxnLst>
                  <a:cxn ang="0">
                    <a:pos x="T0" y="T1"/>
                  </a:cxn>
                  <a:cxn ang="0">
                    <a:pos x="T2" y="T3"/>
                  </a:cxn>
                  <a:cxn ang="0">
                    <a:pos x="T4" y="T5"/>
                  </a:cxn>
                  <a:cxn ang="0">
                    <a:pos x="T6" y="T7"/>
                  </a:cxn>
                  <a:cxn ang="0">
                    <a:pos x="T8" y="T9"/>
                  </a:cxn>
                  <a:cxn ang="0">
                    <a:pos x="T10" y="T11"/>
                  </a:cxn>
                  <a:cxn ang="0">
                    <a:pos x="T12" y="T13"/>
                  </a:cxn>
                </a:cxnLst>
                <a:rect l="0" t="0" r="r" b="b"/>
                <a:pathLst>
                  <a:path w="314" h="245">
                    <a:moveTo>
                      <a:pt x="308" y="195"/>
                    </a:moveTo>
                    <a:cubicBezTo>
                      <a:pt x="173" y="7"/>
                      <a:pt x="12" y="0"/>
                      <a:pt x="6" y="7"/>
                    </a:cubicBezTo>
                    <a:cubicBezTo>
                      <a:pt x="0" y="19"/>
                      <a:pt x="0" y="25"/>
                      <a:pt x="0" y="38"/>
                    </a:cubicBezTo>
                    <a:cubicBezTo>
                      <a:pt x="19" y="44"/>
                      <a:pt x="49" y="63"/>
                      <a:pt x="105" y="94"/>
                    </a:cubicBezTo>
                    <a:cubicBezTo>
                      <a:pt x="209" y="157"/>
                      <a:pt x="265" y="213"/>
                      <a:pt x="290" y="245"/>
                    </a:cubicBezTo>
                    <a:cubicBezTo>
                      <a:pt x="290" y="238"/>
                      <a:pt x="296" y="238"/>
                      <a:pt x="296" y="232"/>
                    </a:cubicBezTo>
                    <a:cubicBezTo>
                      <a:pt x="314" y="220"/>
                      <a:pt x="314" y="201"/>
                      <a:pt x="308" y="1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482" name="Group 481"/>
          <p:cNvGrpSpPr/>
          <p:nvPr/>
        </p:nvGrpSpPr>
        <p:grpSpPr>
          <a:xfrm>
            <a:off x="3989807" y="1043319"/>
            <a:ext cx="655200" cy="655200"/>
            <a:chOff x="5818381" y="1296731"/>
            <a:chExt cx="809726" cy="809722"/>
          </a:xfrm>
        </p:grpSpPr>
        <p:grpSp>
          <p:nvGrpSpPr>
            <p:cNvPr id="483" name="Group 482"/>
            <p:cNvGrpSpPr/>
            <p:nvPr/>
          </p:nvGrpSpPr>
          <p:grpSpPr>
            <a:xfrm>
              <a:off x="5818381" y="1296731"/>
              <a:ext cx="809726" cy="809722"/>
              <a:chOff x="5476556" y="4363159"/>
              <a:chExt cx="1343540" cy="1343542"/>
            </a:xfrm>
          </p:grpSpPr>
          <p:sp>
            <p:nvSpPr>
              <p:cNvPr id="487" name="Oval 486"/>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8"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84" name="Group 483"/>
            <p:cNvGrpSpPr/>
            <p:nvPr/>
          </p:nvGrpSpPr>
          <p:grpSpPr>
            <a:xfrm>
              <a:off x="5977403" y="1485809"/>
              <a:ext cx="491683" cy="404897"/>
              <a:chOff x="4176753" y="1517907"/>
              <a:chExt cx="234944" cy="193474"/>
            </a:xfrm>
          </p:grpSpPr>
          <p:sp>
            <p:nvSpPr>
              <p:cNvPr id="485"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486"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490" name="Group 489"/>
          <p:cNvGrpSpPr/>
          <p:nvPr/>
        </p:nvGrpSpPr>
        <p:grpSpPr>
          <a:xfrm>
            <a:off x="2993163" y="1064556"/>
            <a:ext cx="655200" cy="655200"/>
            <a:chOff x="5818381" y="1296731"/>
            <a:chExt cx="809726" cy="809722"/>
          </a:xfrm>
        </p:grpSpPr>
        <p:grpSp>
          <p:nvGrpSpPr>
            <p:cNvPr id="491" name="Group 490"/>
            <p:cNvGrpSpPr/>
            <p:nvPr/>
          </p:nvGrpSpPr>
          <p:grpSpPr>
            <a:xfrm>
              <a:off x="5818381" y="1296731"/>
              <a:ext cx="809726" cy="809722"/>
              <a:chOff x="5476556" y="4363159"/>
              <a:chExt cx="1343540" cy="1343542"/>
            </a:xfrm>
          </p:grpSpPr>
          <p:sp>
            <p:nvSpPr>
              <p:cNvPr id="495" name="Oval 494"/>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6"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92" name="Group 491"/>
            <p:cNvGrpSpPr/>
            <p:nvPr/>
          </p:nvGrpSpPr>
          <p:grpSpPr>
            <a:xfrm>
              <a:off x="5977403" y="1485809"/>
              <a:ext cx="491683" cy="404897"/>
              <a:chOff x="4176753" y="1517907"/>
              <a:chExt cx="234944" cy="193474"/>
            </a:xfrm>
          </p:grpSpPr>
          <p:sp>
            <p:nvSpPr>
              <p:cNvPr id="493"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494"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498" name="Group 497"/>
          <p:cNvGrpSpPr/>
          <p:nvPr/>
        </p:nvGrpSpPr>
        <p:grpSpPr>
          <a:xfrm>
            <a:off x="2051031" y="1290461"/>
            <a:ext cx="655200" cy="655200"/>
            <a:chOff x="5818381" y="1296731"/>
            <a:chExt cx="809726" cy="809722"/>
          </a:xfrm>
        </p:grpSpPr>
        <p:grpSp>
          <p:nvGrpSpPr>
            <p:cNvPr id="499" name="Group 498"/>
            <p:cNvGrpSpPr/>
            <p:nvPr/>
          </p:nvGrpSpPr>
          <p:grpSpPr>
            <a:xfrm>
              <a:off x="5818381" y="1296731"/>
              <a:ext cx="809726" cy="809722"/>
              <a:chOff x="5476556" y="4363159"/>
              <a:chExt cx="1343540" cy="1343542"/>
            </a:xfrm>
          </p:grpSpPr>
          <p:sp>
            <p:nvSpPr>
              <p:cNvPr id="503" name="Oval 502"/>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4"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00" name="Group 499"/>
            <p:cNvGrpSpPr/>
            <p:nvPr/>
          </p:nvGrpSpPr>
          <p:grpSpPr>
            <a:xfrm>
              <a:off x="5977403" y="1485809"/>
              <a:ext cx="491683" cy="404897"/>
              <a:chOff x="4176753" y="1517907"/>
              <a:chExt cx="234944" cy="193474"/>
            </a:xfrm>
          </p:grpSpPr>
          <p:sp>
            <p:nvSpPr>
              <p:cNvPr id="501"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502"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513" name="Group 512"/>
          <p:cNvGrpSpPr/>
          <p:nvPr/>
        </p:nvGrpSpPr>
        <p:grpSpPr>
          <a:xfrm>
            <a:off x="1231307" y="1929639"/>
            <a:ext cx="655200" cy="655200"/>
            <a:chOff x="5818381" y="1296731"/>
            <a:chExt cx="809726" cy="809722"/>
          </a:xfrm>
        </p:grpSpPr>
        <p:grpSp>
          <p:nvGrpSpPr>
            <p:cNvPr id="514" name="Group 513"/>
            <p:cNvGrpSpPr/>
            <p:nvPr/>
          </p:nvGrpSpPr>
          <p:grpSpPr>
            <a:xfrm>
              <a:off x="5818381" y="1296731"/>
              <a:ext cx="809726" cy="809722"/>
              <a:chOff x="5476556" y="4363159"/>
              <a:chExt cx="1343540" cy="1343542"/>
            </a:xfrm>
          </p:grpSpPr>
          <p:sp>
            <p:nvSpPr>
              <p:cNvPr id="518" name="Oval 517"/>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9"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15" name="Group 514"/>
            <p:cNvGrpSpPr/>
            <p:nvPr/>
          </p:nvGrpSpPr>
          <p:grpSpPr>
            <a:xfrm>
              <a:off x="5977403" y="1485809"/>
              <a:ext cx="491683" cy="404897"/>
              <a:chOff x="4176753" y="1517907"/>
              <a:chExt cx="234944" cy="193474"/>
            </a:xfrm>
          </p:grpSpPr>
          <p:sp>
            <p:nvSpPr>
              <p:cNvPr id="516"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517"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520" name="Group 519"/>
          <p:cNvGrpSpPr/>
          <p:nvPr/>
        </p:nvGrpSpPr>
        <p:grpSpPr>
          <a:xfrm>
            <a:off x="870020" y="2804636"/>
            <a:ext cx="655200" cy="655200"/>
            <a:chOff x="5818381" y="1296731"/>
            <a:chExt cx="809726" cy="809722"/>
          </a:xfrm>
        </p:grpSpPr>
        <p:grpSp>
          <p:nvGrpSpPr>
            <p:cNvPr id="521" name="Group 520"/>
            <p:cNvGrpSpPr/>
            <p:nvPr/>
          </p:nvGrpSpPr>
          <p:grpSpPr>
            <a:xfrm>
              <a:off x="5818381" y="1296731"/>
              <a:ext cx="809726" cy="809722"/>
              <a:chOff x="5476556" y="4363159"/>
              <a:chExt cx="1343540" cy="1343542"/>
            </a:xfrm>
          </p:grpSpPr>
          <p:sp>
            <p:nvSpPr>
              <p:cNvPr id="525" name="Oval 524"/>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6"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22" name="Group 521"/>
            <p:cNvGrpSpPr/>
            <p:nvPr/>
          </p:nvGrpSpPr>
          <p:grpSpPr>
            <a:xfrm>
              <a:off x="5977403" y="1485809"/>
              <a:ext cx="491683" cy="404897"/>
              <a:chOff x="4176753" y="1517907"/>
              <a:chExt cx="234944" cy="193474"/>
            </a:xfrm>
          </p:grpSpPr>
          <p:sp>
            <p:nvSpPr>
              <p:cNvPr id="523"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524"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528" name="Group 527"/>
          <p:cNvGrpSpPr/>
          <p:nvPr/>
        </p:nvGrpSpPr>
        <p:grpSpPr>
          <a:xfrm>
            <a:off x="1105839" y="3688699"/>
            <a:ext cx="655200" cy="655200"/>
            <a:chOff x="5818381" y="1296731"/>
            <a:chExt cx="809726" cy="809722"/>
          </a:xfrm>
        </p:grpSpPr>
        <p:grpSp>
          <p:nvGrpSpPr>
            <p:cNvPr id="529" name="Group 528"/>
            <p:cNvGrpSpPr/>
            <p:nvPr/>
          </p:nvGrpSpPr>
          <p:grpSpPr>
            <a:xfrm>
              <a:off x="5818381" y="1296731"/>
              <a:ext cx="809726" cy="809722"/>
              <a:chOff x="5476556" y="4363159"/>
              <a:chExt cx="1343540" cy="1343542"/>
            </a:xfrm>
          </p:grpSpPr>
          <p:sp>
            <p:nvSpPr>
              <p:cNvPr id="533" name="Oval 532"/>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4"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30" name="Group 529"/>
            <p:cNvGrpSpPr/>
            <p:nvPr/>
          </p:nvGrpSpPr>
          <p:grpSpPr>
            <a:xfrm>
              <a:off x="5977403" y="1485809"/>
              <a:ext cx="491683" cy="404897"/>
              <a:chOff x="4176753" y="1517907"/>
              <a:chExt cx="234944" cy="193474"/>
            </a:xfrm>
          </p:grpSpPr>
          <p:sp>
            <p:nvSpPr>
              <p:cNvPr id="531"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532"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536" name="Group 535"/>
          <p:cNvGrpSpPr/>
          <p:nvPr/>
        </p:nvGrpSpPr>
        <p:grpSpPr>
          <a:xfrm>
            <a:off x="1752995" y="4435193"/>
            <a:ext cx="655200" cy="655200"/>
            <a:chOff x="5818381" y="1296731"/>
            <a:chExt cx="809726" cy="809722"/>
          </a:xfrm>
        </p:grpSpPr>
        <p:grpSp>
          <p:nvGrpSpPr>
            <p:cNvPr id="537" name="Group 536"/>
            <p:cNvGrpSpPr/>
            <p:nvPr/>
          </p:nvGrpSpPr>
          <p:grpSpPr>
            <a:xfrm>
              <a:off x="5818381" y="1296731"/>
              <a:ext cx="809726" cy="809722"/>
              <a:chOff x="5476556" y="4363159"/>
              <a:chExt cx="1343540" cy="1343542"/>
            </a:xfrm>
          </p:grpSpPr>
          <p:sp>
            <p:nvSpPr>
              <p:cNvPr id="541" name="Oval 540"/>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2"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38" name="Group 537"/>
            <p:cNvGrpSpPr/>
            <p:nvPr/>
          </p:nvGrpSpPr>
          <p:grpSpPr>
            <a:xfrm>
              <a:off x="5977403" y="1485809"/>
              <a:ext cx="491683" cy="404897"/>
              <a:chOff x="4176753" y="1517907"/>
              <a:chExt cx="234944" cy="193474"/>
            </a:xfrm>
          </p:grpSpPr>
          <p:sp>
            <p:nvSpPr>
              <p:cNvPr id="539"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540"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543" name="Group 542"/>
          <p:cNvGrpSpPr/>
          <p:nvPr/>
        </p:nvGrpSpPr>
        <p:grpSpPr>
          <a:xfrm>
            <a:off x="2440631" y="5004073"/>
            <a:ext cx="655200" cy="655200"/>
            <a:chOff x="5818381" y="1296731"/>
            <a:chExt cx="809726" cy="809722"/>
          </a:xfrm>
        </p:grpSpPr>
        <p:grpSp>
          <p:nvGrpSpPr>
            <p:cNvPr id="544" name="Group 543"/>
            <p:cNvGrpSpPr/>
            <p:nvPr/>
          </p:nvGrpSpPr>
          <p:grpSpPr>
            <a:xfrm>
              <a:off x="5818381" y="1296731"/>
              <a:ext cx="809726" cy="809722"/>
              <a:chOff x="5476556" y="4363159"/>
              <a:chExt cx="1343540" cy="1343542"/>
            </a:xfrm>
          </p:grpSpPr>
          <p:sp>
            <p:nvSpPr>
              <p:cNvPr id="548" name="Oval 547"/>
              <p:cNvSpPr/>
              <p:nvPr/>
            </p:nvSpPr>
            <p:spPr>
              <a:xfrm>
                <a:off x="5476556" y="4363159"/>
                <a:ext cx="1343540" cy="134354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9"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45" name="Group 544"/>
            <p:cNvGrpSpPr/>
            <p:nvPr/>
          </p:nvGrpSpPr>
          <p:grpSpPr>
            <a:xfrm>
              <a:off x="5977403" y="1485809"/>
              <a:ext cx="491683" cy="404897"/>
              <a:chOff x="4176753" y="1517907"/>
              <a:chExt cx="234944" cy="193474"/>
            </a:xfrm>
          </p:grpSpPr>
          <p:sp>
            <p:nvSpPr>
              <p:cNvPr id="546"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547"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559" name="Group 558"/>
          <p:cNvGrpSpPr/>
          <p:nvPr/>
        </p:nvGrpSpPr>
        <p:grpSpPr>
          <a:xfrm>
            <a:off x="3481577" y="5586100"/>
            <a:ext cx="655200" cy="655200"/>
            <a:chOff x="5818381" y="1296731"/>
            <a:chExt cx="809726" cy="809722"/>
          </a:xfrm>
        </p:grpSpPr>
        <p:grpSp>
          <p:nvGrpSpPr>
            <p:cNvPr id="560" name="Group 559"/>
            <p:cNvGrpSpPr/>
            <p:nvPr/>
          </p:nvGrpSpPr>
          <p:grpSpPr>
            <a:xfrm>
              <a:off x="5818381" y="1296731"/>
              <a:ext cx="809726" cy="809722"/>
              <a:chOff x="5476556" y="4363159"/>
              <a:chExt cx="1343540" cy="1343542"/>
            </a:xfrm>
          </p:grpSpPr>
          <p:sp>
            <p:nvSpPr>
              <p:cNvPr id="564" name="Oval 563"/>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5"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61" name="Group 560"/>
            <p:cNvGrpSpPr/>
            <p:nvPr/>
          </p:nvGrpSpPr>
          <p:grpSpPr>
            <a:xfrm>
              <a:off x="5977403" y="1485809"/>
              <a:ext cx="491683" cy="404897"/>
              <a:chOff x="4176753" y="1517907"/>
              <a:chExt cx="234944" cy="193474"/>
            </a:xfrm>
          </p:grpSpPr>
          <p:sp>
            <p:nvSpPr>
              <p:cNvPr id="562"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563"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566" name="Group 565"/>
          <p:cNvGrpSpPr/>
          <p:nvPr/>
        </p:nvGrpSpPr>
        <p:grpSpPr>
          <a:xfrm>
            <a:off x="5085277" y="5678409"/>
            <a:ext cx="655200" cy="655200"/>
            <a:chOff x="5818381" y="1296731"/>
            <a:chExt cx="809726" cy="809722"/>
          </a:xfrm>
        </p:grpSpPr>
        <p:grpSp>
          <p:nvGrpSpPr>
            <p:cNvPr id="567" name="Group 566"/>
            <p:cNvGrpSpPr/>
            <p:nvPr/>
          </p:nvGrpSpPr>
          <p:grpSpPr>
            <a:xfrm>
              <a:off x="5818381" y="1296731"/>
              <a:ext cx="809726" cy="809722"/>
              <a:chOff x="5476556" y="4363159"/>
              <a:chExt cx="1343540" cy="1343542"/>
            </a:xfrm>
          </p:grpSpPr>
          <p:sp>
            <p:nvSpPr>
              <p:cNvPr id="571" name="Oval 570"/>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2"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68" name="Group 567"/>
            <p:cNvGrpSpPr/>
            <p:nvPr/>
          </p:nvGrpSpPr>
          <p:grpSpPr>
            <a:xfrm>
              <a:off x="5977403" y="1485809"/>
              <a:ext cx="491683" cy="404897"/>
              <a:chOff x="4176753" y="1517907"/>
              <a:chExt cx="234944" cy="193474"/>
            </a:xfrm>
          </p:grpSpPr>
          <p:sp>
            <p:nvSpPr>
              <p:cNvPr id="569"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570"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574" name="Group 573"/>
          <p:cNvGrpSpPr/>
          <p:nvPr/>
        </p:nvGrpSpPr>
        <p:grpSpPr>
          <a:xfrm>
            <a:off x="6284439" y="5678409"/>
            <a:ext cx="655200" cy="655200"/>
            <a:chOff x="5818381" y="1296731"/>
            <a:chExt cx="809726" cy="809722"/>
          </a:xfrm>
        </p:grpSpPr>
        <p:grpSp>
          <p:nvGrpSpPr>
            <p:cNvPr id="575" name="Group 574"/>
            <p:cNvGrpSpPr/>
            <p:nvPr/>
          </p:nvGrpSpPr>
          <p:grpSpPr>
            <a:xfrm>
              <a:off x="5818381" y="1296731"/>
              <a:ext cx="809726" cy="809722"/>
              <a:chOff x="5476556" y="4363159"/>
              <a:chExt cx="1343540" cy="1343542"/>
            </a:xfrm>
          </p:grpSpPr>
          <p:sp>
            <p:nvSpPr>
              <p:cNvPr id="579" name="Oval 578"/>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0"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76" name="Group 575"/>
            <p:cNvGrpSpPr/>
            <p:nvPr/>
          </p:nvGrpSpPr>
          <p:grpSpPr>
            <a:xfrm>
              <a:off x="5977403" y="1485809"/>
              <a:ext cx="491683" cy="404897"/>
              <a:chOff x="4176753" y="1517907"/>
              <a:chExt cx="234944" cy="193474"/>
            </a:xfrm>
          </p:grpSpPr>
          <p:sp>
            <p:nvSpPr>
              <p:cNvPr id="577"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578"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589" name="Group 588"/>
          <p:cNvGrpSpPr/>
          <p:nvPr/>
        </p:nvGrpSpPr>
        <p:grpSpPr>
          <a:xfrm>
            <a:off x="9555525" y="5277023"/>
            <a:ext cx="655200" cy="655200"/>
            <a:chOff x="5818381" y="1296731"/>
            <a:chExt cx="809726" cy="809722"/>
          </a:xfrm>
        </p:grpSpPr>
        <p:grpSp>
          <p:nvGrpSpPr>
            <p:cNvPr id="590" name="Group 589"/>
            <p:cNvGrpSpPr/>
            <p:nvPr/>
          </p:nvGrpSpPr>
          <p:grpSpPr>
            <a:xfrm>
              <a:off x="5818381" y="1296731"/>
              <a:ext cx="809726" cy="809722"/>
              <a:chOff x="5476556" y="4363159"/>
              <a:chExt cx="1343540" cy="1343542"/>
            </a:xfrm>
          </p:grpSpPr>
          <p:sp>
            <p:nvSpPr>
              <p:cNvPr id="594" name="Oval 593"/>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5"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91" name="Group 590"/>
            <p:cNvGrpSpPr/>
            <p:nvPr/>
          </p:nvGrpSpPr>
          <p:grpSpPr>
            <a:xfrm>
              <a:off x="5977403" y="1485809"/>
              <a:ext cx="491683" cy="404897"/>
              <a:chOff x="4176753" y="1517907"/>
              <a:chExt cx="234944" cy="193474"/>
            </a:xfrm>
          </p:grpSpPr>
          <p:sp>
            <p:nvSpPr>
              <p:cNvPr id="592"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593"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598" name="Group 597"/>
          <p:cNvGrpSpPr/>
          <p:nvPr/>
        </p:nvGrpSpPr>
        <p:grpSpPr>
          <a:xfrm>
            <a:off x="9377071" y="2062219"/>
            <a:ext cx="655200" cy="655200"/>
            <a:chOff x="5818381" y="1296731"/>
            <a:chExt cx="809726" cy="809722"/>
          </a:xfrm>
        </p:grpSpPr>
        <p:grpSp>
          <p:nvGrpSpPr>
            <p:cNvPr id="599" name="Group 598"/>
            <p:cNvGrpSpPr/>
            <p:nvPr/>
          </p:nvGrpSpPr>
          <p:grpSpPr>
            <a:xfrm>
              <a:off x="5818381" y="1296731"/>
              <a:ext cx="809726" cy="809722"/>
              <a:chOff x="5476556" y="4363159"/>
              <a:chExt cx="1343540" cy="1343542"/>
            </a:xfrm>
          </p:grpSpPr>
          <p:sp>
            <p:nvSpPr>
              <p:cNvPr id="603" name="Oval 602"/>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4"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00" name="Group 599"/>
            <p:cNvGrpSpPr/>
            <p:nvPr/>
          </p:nvGrpSpPr>
          <p:grpSpPr>
            <a:xfrm>
              <a:off x="5977403" y="1485809"/>
              <a:ext cx="491683" cy="404897"/>
              <a:chOff x="4176753" y="1517907"/>
              <a:chExt cx="234944" cy="193474"/>
            </a:xfrm>
          </p:grpSpPr>
          <p:sp>
            <p:nvSpPr>
              <p:cNvPr id="601"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602"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606" name="Group 605"/>
          <p:cNvGrpSpPr/>
          <p:nvPr/>
        </p:nvGrpSpPr>
        <p:grpSpPr>
          <a:xfrm>
            <a:off x="8430703" y="1242400"/>
            <a:ext cx="655200" cy="655200"/>
            <a:chOff x="5818381" y="1296731"/>
            <a:chExt cx="809726" cy="809722"/>
          </a:xfrm>
        </p:grpSpPr>
        <p:grpSp>
          <p:nvGrpSpPr>
            <p:cNvPr id="607" name="Group 606"/>
            <p:cNvGrpSpPr/>
            <p:nvPr/>
          </p:nvGrpSpPr>
          <p:grpSpPr>
            <a:xfrm>
              <a:off x="5818381" y="1296731"/>
              <a:ext cx="809726" cy="809722"/>
              <a:chOff x="5476556" y="4363159"/>
              <a:chExt cx="1343540" cy="1343542"/>
            </a:xfrm>
          </p:grpSpPr>
          <p:sp>
            <p:nvSpPr>
              <p:cNvPr id="611" name="Oval 610"/>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2"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08" name="Group 607"/>
            <p:cNvGrpSpPr/>
            <p:nvPr/>
          </p:nvGrpSpPr>
          <p:grpSpPr>
            <a:xfrm>
              <a:off x="5977403" y="1485809"/>
              <a:ext cx="491683" cy="404897"/>
              <a:chOff x="4176753" y="1517907"/>
              <a:chExt cx="234944" cy="193474"/>
            </a:xfrm>
          </p:grpSpPr>
          <p:sp>
            <p:nvSpPr>
              <p:cNvPr id="609"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610"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613" name="Group 612"/>
          <p:cNvGrpSpPr/>
          <p:nvPr/>
        </p:nvGrpSpPr>
        <p:grpSpPr>
          <a:xfrm>
            <a:off x="7602881" y="783767"/>
            <a:ext cx="655200" cy="655200"/>
            <a:chOff x="5818381" y="1296731"/>
            <a:chExt cx="809726" cy="809722"/>
          </a:xfrm>
        </p:grpSpPr>
        <p:grpSp>
          <p:nvGrpSpPr>
            <p:cNvPr id="614" name="Group 613"/>
            <p:cNvGrpSpPr/>
            <p:nvPr/>
          </p:nvGrpSpPr>
          <p:grpSpPr>
            <a:xfrm>
              <a:off x="5818381" y="1296731"/>
              <a:ext cx="809726" cy="809722"/>
              <a:chOff x="5476556" y="4363159"/>
              <a:chExt cx="1343540" cy="1343542"/>
            </a:xfrm>
          </p:grpSpPr>
          <p:sp>
            <p:nvSpPr>
              <p:cNvPr id="618" name="Oval 617"/>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9"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15" name="Group 614"/>
            <p:cNvGrpSpPr/>
            <p:nvPr/>
          </p:nvGrpSpPr>
          <p:grpSpPr>
            <a:xfrm>
              <a:off x="5977403" y="1485809"/>
              <a:ext cx="491683" cy="404897"/>
              <a:chOff x="4176753" y="1517907"/>
              <a:chExt cx="234944" cy="193474"/>
            </a:xfrm>
          </p:grpSpPr>
          <p:sp>
            <p:nvSpPr>
              <p:cNvPr id="616"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617"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438" name="Freeform 13"/>
          <p:cNvSpPr>
            <a:spLocks noEditPoints="1"/>
          </p:cNvSpPr>
          <p:nvPr/>
        </p:nvSpPr>
        <p:spPr bwMode="auto">
          <a:xfrm>
            <a:off x="6546185" y="2400330"/>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9" name="Freeform 13"/>
          <p:cNvSpPr>
            <a:spLocks noEditPoints="1"/>
          </p:cNvSpPr>
          <p:nvPr/>
        </p:nvSpPr>
        <p:spPr bwMode="auto">
          <a:xfrm>
            <a:off x="6359989" y="2666087"/>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65" name="Group 464"/>
          <p:cNvGrpSpPr/>
          <p:nvPr/>
        </p:nvGrpSpPr>
        <p:grpSpPr>
          <a:xfrm>
            <a:off x="5129084" y="1946468"/>
            <a:ext cx="288000" cy="288000"/>
            <a:chOff x="7031310" y="3284984"/>
            <a:chExt cx="432052" cy="432048"/>
          </a:xfrm>
        </p:grpSpPr>
        <p:grpSp>
          <p:nvGrpSpPr>
            <p:cNvPr id="466" name="Group 465"/>
            <p:cNvGrpSpPr/>
            <p:nvPr/>
          </p:nvGrpSpPr>
          <p:grpSpPr>
            <a:xfrm>
              <a:off x="7031310" y="3284984"/>
              <a:ext cx="432052" cy="432048"/>
              <a:chOff x="5476556" y="4363159"/>
              <a:chExt cx="1343540" cy="1343542"/>
            </a:xfrm>
          </p:grpSpPr>
          <p:sp>
            <p:nvSpPr>
              <p:cNvPr id="471" name="Oval 470"/>
              <p:cNvSpPr/>
              <p:nvPr/>
            </p:nvSpPr>
            <p:spPr>
              <a:xfrm>
                <a:off x="5476556" y="4363159"/>
                <a:ext cx="1343540" cy="13435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67" name="Group 466"/>
            <p:cNvGrpSpPr/>
            <p:nvPr/>
          </p:nvGrpSpPr>
          <p:grpSpPr>
            <a:xfrm>
              <a:off x="7132432" y="3372224"/>
              <a:ext cx="229808" cy="257568"/>
              <a:chOff x="2928545" y="2387985"/>
              <a:chExt cx="148266" cy="166176"/>
            </a:xfrm>
            <a:solidFill>
              <a:schemeClr val="bg1"/>
            </a:solidFill>
          </p:grpSpPr>
          <p:sp>
            <p:nvSpPr>
              <p:cNvPr id="468" name="Freeform 6"/>
              <p:cNvSpPr>
                <a:spLocks/>
              </p:cNvSpPr>
              <p:nvPr/>
            </p:nvSpPr>
            <p:spPr bwMode="auto">
              <a:xfrm>
                <a:off x="2968348" y="2387985"/>
                <a:ext cx="36818" cy="65674"/>
              </a:xfrm>
              <a:custGeom>
                <a:avLst/>
                <a:gdLst>
                  <a:gd name="T0" fmla="*/ 0 w 203"/>
                  <a:gd name="T1" fmla="*/ 13 h 360"/>
                  <a:gd name="T2" fmla="*/ 43 w 203"/>
                  <a:gd name="T3" fmla="*/ 6 h 360"/>
                  <a:gd name="T4" fmla="*/ 147 w 203"/>
                  <a:gd name="T5" fmla="*/ 137 h 360"/>
                  <a:gd name="T6" fmla="*/ 172 w 203"/>
                  <a:gd name="T7" fmla="*/ 354 h 360"/>
                  <a:gd name="T8" fmla="*/ 129 w 203"/>
                  <a:gd name="T9" fmla="*/ 360 h 360"/>
                  <a:gd name="T10" fmla="*/ 0 w 203"/>
                  <a:gd name="T11" fmla="*/ 13 h 360"/>
                </a:gdLst>
                <a:ahLst/>
                <a:cxnLst>
                  <a:cxn ang="0">
                    <a:pos x="T0" y="T1"/>
                  </a:cxn>
                  <a:cxn ang="0">
                    <a:pos x="T2" y="T3"/>
                  </a:cxn>
                  <a:cxn ang="0">
                    <a:pos x="T4" y="T5"/>
                  </a:cxn>
                  <a:cxn ang="0">
                    <a:pos x="T6" y="T7"/>
                  </a:cxn>
                  <a:cxn ang="0">
                    <a:pos x="T8" y="T9"/>
                  </a:cxn>
                  <a:cxn ang="0">
                    <a:pos x="T10" y="T11"/>
                  </a:cxn>
                </a:cxnLst>
                <a:rect l="0" t="0" r="r" b="b"/>
                <a:pathLst>
                  <a:path w="203" h="360">
                    <a:moveTo>
                      <a:pt x="0" y="13"/>
                    </a:moveTo>
                    <a:cubicBezTo>
                      <a:pt x="0" y="13"/>
                      <a:pt x="12" y="6"/>
                      <a:pt x="43" y="6"/>
                    </a:cubicBezTo>
                    <a:cubicBezTo>
                      <a:pt x="73" y="6"/>
                      <a:pt x="86" y="0"/>
                      <a:pt x="147" y="137"/>
                    </a:cubicBezTo>
                    <a:cubicBezTo>
                      <a:pt x="203" y="261"/>
                      <a:pt x="178" y="348"/>
                      <a:pt x="172" y="354"/>
                    </a:cubicBezTo>
                    <a:cubicBezTo>
                      <a:pt x="147" y="360"/>
                      <a:pt x="129" y="360"/>
                      <a:pt x="129" y="360"/>
                    </a:cubicBezTo>
                    <a:cubicBezTo>
                      <a:pt x="129" y="360"/>
                      <a:pt x="153" y="143"/>
                      <a:pt x="0"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9" name="Freeform 7"/>
              <p:cNvSpPr>
                <a:spLocks/>
              </p:cNvSpPr>
              <p:nvPr/>
            </p:nvSpPr>
            <p:spPr bwMode="auto">
              <a:xfrm>
                <a:off x="2928545" y="2391965"/>
                <a:ext cx="139310" cy="162196"/>
              </a:xfrm>
              <a:custGeom>
                <a:avLst/>
                <a:gdLst>
                  <a:gd name="T0" fmla="*/ 490 w 769"/>
                  <a:gd name="T1" fmla="*/ 626 h 893"/>
                  <a:gd name="T2" fmla="*/ 459 w 769"/>
                  <a:gd name="T3" fmla="*/ 632 h 893"/>
                  <a:gd name="T4" fmla="*/ 353 w 769"/>
                  <a:gd name="T5" fmla="*/ 527 h 893"/>
                  <a:gd name="T6" fmla="*/ 260 w 769"/>
                  <a:gd name="T7" fmla="*/ 378 h 893"/>
                  <a:gd name="T8" fmla="*/ 322 w 769"/>
                  <a:gd name="T9" fmla="*/ 341 h 893"/>
                  <a:gd name="T10" fmla="*/ 192 w 769"/>
                  <a:gd name="T11" fmla="*/ 0 h 893"/>
                  <a:gd name="T12" fmla="*/ 173 w 769"/>
                  <a:gd name="T13" fmla="*/ 6 h 893"/>
                  <a:gd name="T14" fmla="*/ 43 w 769"/>
                  <a:gd name="T15" fmla="*/ 161 h 893"/>
                  <a:gd name="T16" fmla="*/ 161 w 769"/>
                  <a:gd name="T17" fmla="*/ 558 h 893"/>
                  <a:gd name="T18" fmla="*/ 229 w 769"/>
                  <a:gd name="T19" fmla="*/ 645 h 893"/>
                  <a:gd name="T20" fmla="*/ 248 w 769"/>
                  <a:gd name="T21" fmla="*/ 663 h 893"/>
                  <a:gd name="T22" fmla="*/ 626 w 769"/>
                  <a:gd name="T23" fmla="*/ 887 h 893"/>
                  <a:gd name="T24" fmla="*/ 769 w 769"/>
                  <a:gd name="T25" fmla="*/ 825 h 893"/>
                  <a:gd name="T26" fmla="*/ 490 w 769"/>
                  <a:gd name="T27" fmla="*/ 626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9" h="893">
                    <a:moveTo>
                      <a:pt x="490" y="626"/>
                    </a:moveTo>
                    <a:cubicBezTo>
                      <a:pt x="484" y="626"/>
                      <a:pt x="477" y="632"/>
                      <a:pt x="459" y="632"/>
                    </a:cubicBezTo>
                    <a:cubicBezTo>
                      <a:pt x="440" y="626"/>
                      <a:pt x="391" y="570"/>
                      <a:pt x="353" y="527"/>
                    </a:cubicBezTo>
                    <a:cubicBezTo>
                      <a:pt x="322" y="490"/>
                      <a:pt x="254" y="403"/>
                      <a:pt x="260" y="378"/>
                    </a:cubicBezTo>
                    <a:cubicBezTo>
                      <a:pt x="266" y="335"/>
                      <a:pt x="297" y="347"/>
                      <a:pt x="322" y="341"/>
                    </a:cubicBezTo>
                    <a:cubicBezTo>
                      <a:pt x="322" y="291"/>
                      <a:pt x="322" y="124"/>
                      <a:pt x="192" y="0"/>
                    </a:cubicBezTo>
                    <a:cubicBezTo>
                      <a:pt x="186" y="0"/>
                      <a:pt x="180" y="6"/>
                      <a:pt x="173" y="6"/>
                    </a:cubicBezTo>
                    <a:cubicBezTo>
                      <a:pt x="124" y="43"/>
                      <a:pt x="68" y="81"/>
                      <a:pt x="43" y="161"/>
                    </a:cubicBezTo>
                    <a:cubicBezTo>
                      <a:pt x="24" y="223"/>
                      <a:pt x="0" y="322"/>
                      <a:pt x="161" y="558"/>
                    </a:cubicBezTo>
                    <a:cubicBezTo>
                      <a:pt x="180" y="583"/>
                      <a:pt x="198" y="614"/>
                      <a:pt x="229" y="645"/>
                    </a:cubicBezTo>
                    <a:cubicBezTo>
                      <a:pt x="235" y="651"/>
                      <a:pt x="242" y="657"/>
                      <a:pt x="248" y="663"/>
                    </a:cubicBezTo>
                    <a:cubicBezTo>
                      <a:pt x="453" y="893"/>
                      <a:pt x="558" y="887"/>
                      <a:pt x="626" y="887"/>
                    </a:cubicBezTo>
                    <a:cubicBezTo>
                      <a:pt x="688" y="880"/>
                      <a:pt x="732" y="856"/>
                      <a:pt x="769" y="825"/>
                    </a:cubicBezTo>
                    <a:cubicBezTo>
                      <a:pt x="726" y="781"/>
                      <a:pt x="614" y="670"/>
                      <a:pt x="490" y="6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0" name="Freeform 8"/>
              <p:cNvSpPr>
                <a:spLocks/>
              </p:cNvSpPr>
              <p:nvPr/>
            </p:nvSpPr>
            <p:spPr bwMode="auto">
              <a:xfrm>
                <a:off x="3020092" y="2493462"/>
                <a:ext cx="56719" cy="44778"/>
              </a:xfrm>
              <a:custGeom>
                <a:avLst/>
                <a:gdLst>
                  <a:gd name="T0" fmla="*/ 308 w 314"/>
                  <a:gd name="T1" fmla="*/ 195 h 245"/>
                  <a:gd name="T2" fmla="*/ 6 w 314"/>
                  <a:gd name="T3" fmla="*/ 7 h 245"/>
                  <a:gd name="T4" fmla="*/ 0 w 314"/>
                  <a:gd name="T5" fmla="*/ 38 h 245"/>
                  <a:gd name="T6" fmla="*/ 105 w 314"/>
                  <a:gd name="T7" fmla="*/ 94 h 245"/>
                  <a:gd name="T8" fmla="*/ 290 w 314"/>
                  <a:gd name="T9" fmla="*/ 245 h 245"/>
                  <a:gd name="T10" fmla="*/ 296 w 314"/>
                  <a:gd name="T11" fmla="*/ 232 h 245"/>
                  <a:gd name="T12" fmla="*/ 308 w 314"/>
                  <a:gd name="T13" fmla="*/ 195 h 245"/>
                </a:gdLst>
                <a:ahLst/>
                <a:cxnLst>
                  <a:cxn ang="0">
                    <a:pos x="T0" y="T1"/>
                  </a:cxn>
                  <a:cxn ang="0">
                    <a:pos x="T2" y="T3"/>
                  </a:cxn>
                  <a:cxn ang="0">
                    <a:pos x="T4" y="T5"/>
                  </a:cxn>
                  <a:cxn ang="0">
                    <a:pos x="T6" y="T7"/>
                  </a:cxn>
                  <a:cxn ang="0">
                    <a:pos x="T8" y="T9"/>
                  </a:cxn>
                  <a:cxn ang="0">
                    <a:pos x="T10" y="T11"/>
                  </a:cxn>
                  <a:cxn ang="0">
                    <a:pos x="T12" y="T13"/>
                  </a:cxn>
                </a:cxnLst>
                <a:rect l="0" t="0" r="r" b="b"/>
                <a:pathLst>
                  <a:path w="314" h="245">
                    <a:moveTo>
                      <a:pt x="308" y="195"/>
                    </a:moveTo>
                    <a:cubicBezTo>
                      <a:pt x="173" y="7"/>
                      <a:pt x="12" y="0"/>
                      <a:pt x="6" y="7"/>
                    </a:cubicBezTo>
                    <a:cubicBezTo>
                      <a:pt x="0" y="19"/>
                      <a:pt x="0" y="25"/>
                      <a:pt x="0" y="38"/>
                    </a:cubicBezTo>
                    <a:cubicBezTo>
                      <a:pt x="19" y="44"/>
                      <a:pt x="49" y="63"/>
                      <a:pt x="105" y="94"/>
                    </a:cubicBezTo>
                    <a:cubicBezTo>
                      <a:pt x="209" y="157"/>
                      <a:pt x="265" y="213"/>
                      <a:pt x="290" y="245"/>
                    </a:cubicBezTo>
                    <a:cubicBezTo>
                      <a:pt x="290" y="238"/>
                      <a:pt x="296" y="238"/>
                      <a:pt x="296" y="232"/>
                    </a:cubicBezTo>
                    <a:cubicBezTo>
                      <a:pt x="314" y="220"/>
                      <a:pt x="314" y="201"/>
                      <a:pt x="308" y="1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481" name="Freeform 13"/>
          <p:cNvSpPr>
            <a:spLocks noEditPoints="1"/>
          </p:cNvSpPr>
          <p:nvPr/>
        </p:nvSpPr>
        <p:spPr bwMode="auto">
          <a:xfrm>
            <a:off x="4689176" y="1109197"/>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9" name="Freeform 13"/>
          <p:cNvSpPr>
            <a:spLocks noEditPoints="1"/>
          </p:cNvSpPr>
          <p:nvPr/>
        </p:nvSpPr>
        <p:spPr bwMode="auto">
          <a:xfrm>
            <a:off x="3696761" y="1443259"/>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7" name="Freeform 13"/>
          <p:cNvSpPr>
            <a:spLocks noEditPoints="1"/>
          </p:cNvSpPr>
          <p:nvPr/>
        </p:nvSpPr>
        <p:spPr bwMode="auto">
          <a:xfrm>
            <a:off x="3118213" y="1819683"/>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05" name="Group 504"/>
          <p:cNvGrpSpPr/>
          <p:nvPr/>
        </p:nvGrpSpPr>
        <p:grpSpPr>
          <a:xfrm>
            <a:off x="2219487" y="2034253"/>
            <a:ext cx="288000" cy="288000"/>
            <a:chOff x="7031310" y="3284984"/>
            <a:chExt cx="432052" cy="432048"/>
          </a:xfrm>
        </p:grpSpPr>
        <p:grpSp>
          <p:nvGrpSpPr>
            <p:cNvPr id="506" name="Group 505"/>
            <p:cNvGrpSpPr/>
            <p:nvPr/>
          </p:nvGrpSpPr>
          <p:grpSpPr>
            <a:xfrm>
              <a:off x="7031310" y="3284984"/>
              <a:ext cx="432052" cy="432048"/>
              <a:chOff x="5476556" y="4363159"/>
              <a:chExt cx="1343540" cy="1343542"/>
            </a:xfrm>
          </p:grpSpPr>
          <p:sp>
            <p:nvSpPr>
              <p:cNvPr id="511" name="Oval 510"/>
              <p:cNvSpPr/>
              <p:nvPr/>
            </p:nvSpPr>
            <p:spPr>
              <a:xfrm>
                <a:off x="5476556" y="4363159"/>
                <a:ext cx="1343540" cy="13435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2"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07" name="Group 506"/>
            <p:cNvGrpSpPr/>
            <p:nvPr/>
          </p:nvGrpSpPr>
          <p:grpSpPr>
            <a:xfrm>
              <a:off x="7132432" y="3372224"/>
              <a:ext cx="229808" cy="257568"/>
              <a:chOff x="2928545" y="2387985"/>
              <a:chExt cx="148266" cy="166176"/>
            </a:xfrm>
            <a:solidFill>
              <a:schemeClr val="bg1"/>
            </a:solidFill>
          </p:grpSpPr>
          <p:sp>
            <p:nvSpPr>
              <p:cNvPr id="508" name="Freeform 6"/>
              <p:cNvSpPr>
                <a:spLocks/>
              </p:cNvSpPr>
              <p:nvPr/>
            </p:nvSpPr>
            <p:spPr bwMode="auto">
              <a:xfrm>
                <a:off x="2968348" y="2387985"/>
                <a:ext cx="36818" cy="65674"/>
              </a:xfrm>
              <a:custGeom>
                <a:avLst/>
                <a:gdLst>
                  <a:gd name="T0" fmla="*/ 0 w 203"/>
                  <a:gd name="T1" fmla="*/ 13 h 360"/>
                  <a:gd name="T2" fmla="*/ 43 w 203"/>
                  <a:gd name="T3" fmla="*/ 6 h 360"/>
                  <a:gd name="T4" fmla="*/ 147 w 203"/>
                  <a:gd name="T5" fmla="*/ 137 h 360"/>
                  <a:gd name="T6" fmla="*/ 172 w 203"/>
                  <a:gd name="T7" fmla="*/ 354 h 360"/>
                  <a:gd name="T8" fmla="*/ 129 w 203"/>
                  <a:gd name="T9" fmla="*/ 360 h 360"/>
                  <a:gd name="T10" fmla="*/ 0 w 203"/>
                  <a:gd name="T11" fmla="*/ 13 h 360"/>
                </a:gdLst>
                <a:ahLst/>
                <a:cxnLst>
                  <a:cxn ang="0">
                    <a:pos x="T0" y="T1"/>
                  </a:cxn>
                  <a:cxn ang="0">
                    <a:pos x="T2" y="T3"/>
                  </a:cxn>
                  <a:cxn ang="0">
                    <a:pos x="T4" y="T5"/>
                  </a:cxn>
                  <a:cxn ang="0">
                    <a:pos x="T6" y="T7"/>
                  </a:cxn>
                  <a:cxn ang="0">
                    <a:pos x="T8" y="T9"/>
                  </a:cxn>
                  <a:cxn ang="0">
                    <a:pos x="T10" y="T11"/>
                  </a:cxn>
                </a:cxnLst>
                <a:rect l="0" t="0" r="r" b="b"/>
                <a:pathLst>
                  <a:path w="203" h="360">
                    <a:moveTo>
                      <a:pt x="0" y="13"/>
                    </a:moveTo>
                    <a:cubicBezTo>
                      <a:pt x="0" y="13"/>
                      <a:pt x="12" y="6"/>
                      <a:pt x="43" y="6"/>
                    </a:cubicBezTo>
                    <a:cubicBezTo>
                      <a:pt x="73" y="6"/>
                      <a:pt x="86" y="0"/>
                      <a:pt x="147" y="137"/>
                    </a:cubicBezTo>
                    <a:cubicBezTo>
                      <a:pt x="203" y="261"/>
                      <a:pt x="178" y="348"/>
                      <a:pt x="172" y="354"/>
                    </a:cubicBezTo>
                    <a:cubicBezTo>
                      <a:pt x="147" y="360"/>
                      <a:pt x="129" y="360"/>
                      <a:pt x="129" y="360"/>
                    </a:cubicBezTo>
                    <a:cubicBezTo>
                      <a:pt x="129" y="360"/>
                      <a:pt x="153" y="143"/>
                      <a:pt x="0"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9" name="Freeform 7"/>
              <p:cNvSpPr>
                <a:spLocks/>
              </p:cNvSpPr>
              <p:nvPr/>
            </p:nvSpPr>
            <p:spPr bwMode="auto">
              <a:xfrm>
                <a:off x="2928545" y="2391965"/>
                <a:ext cx="139310" cy="162196"/>
              </a:xfrm>
              <a:custGeom>
                <a:avLst/>
                <a:gdLst>
                  <a:gd name="T0" fmla="*/ 490 w 769"/>
                  <a:gd name="T1" fmla="*/ 626 h 893"/>
                  <a:gd name="T2" fmla="*/ 459 w 769"/>
                  <a:gd name="T3" fmla="*/ 632 h 893"/>
                  <a:gd name="T4" fmla="*/ 353 w 769"/>
                  <a:gd name="T5" fmla="*/ 527 h 893"/>
                  <a:gd name="T6" fmla="*/ 260 w 769"/>
                  <a:gd name="T7" fmla="*/ 378 h 893"/>
                  <a:gd name="T8" fmla="*/ 322 w 769"/>
                  <a:gd name="T9" fmla="*/ 341 h 893"/>
                  <a:gd name="T10" fmla="*/ 192 w 769"/>
                  <a:gd name="T11" fmla="*/ 0 h 893"/>
                  <a:gd name="T12" fmla="*/ 173 w 769"/>
                  <a:gd name="T13" fmla="*/ 6 h 893"/>
                  <a:gd name="T14" fmla="*/ 43 w 769"/>
                  <a:gd name="T15" fmla="*/ 161 h 893"/>
                  <a:gd name="T16" fmla="*/ 161 w 769"/>
                  <a:gd name="T17" fmla="*/ 558 h 893"/>
                  <a:gd name="T18" fmla="*/ 229 w 769"/>
                  <a:gd name="T19" fmla="*/ 645 h 893"/>
                  <a:gd name="T20" fmla="*/ 248 w 769"/>
                  <a:gd name="T21" fmla="*/ 663 h 893"/>
                  <a:gd name="T22" fmla="*/ 626 w 769"/>
                  <a:gd name="T23" fmla="*/ 887 h 893"/>
                  <a:gd name="T24" fmla="*/ 769 w 769"/>
                  <a:gd name="T25" fmla="*/ 825 h 893"/>
                  <a:gd name="T26" fmla="*/ 490 w 769"/>
                  <a:gd name="T27" fmla="*/ 626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9" h="893">
                    <a:moveTo>
                      <a:pt x="490" y="626"/>
                    </a:moveTo>
                    <a:cubicBezTo>
                      <a:pt x="484" y="626"/>
                      <a:pt x="477" y="632"/>
                      <a:pt x="459" y="632"/>
                    </a:cubicBezTo>
                    <a:cubicBezTo>
                      <a:pt x="440" y="626"/>
                      <a:pt x="391" y="570"/>
                      <a:pt x="353" y="527"/>
                    </a:cubicBezTo>
                    <a:cubicBezTo>
                      <a:pt x="322" y="490"/>
                      <a:pt x="254" y="403"/>
                      <a:pt x="260" y="378"/>
                    </a:cubicBezTo>
                    <a:cubicBezTo>
                      <a:pt x="266" y="335"/>
                      <a:pt x="297" y="347"/>
                      <a:pt x="322" y="341"/>
                    </a:cubicBezTo>
                    <a:cubicBezTo>
                      <a:pt x="322" y="291"/>
                      <a:pt x="322" y="124"/>
                      <a:pt x="192" y="0"/>
                    </a:cubicBezTo>
                    <a:cubicBezTo>
                      <a:pt x="186" y="0"/>
                      <a:pt x="180" y="6"/>
                      <a:pt x="173" y="6"/>
                    </a:cubicBezTo>
                    <a:cubicBezTo>
                      <a:pt x="124" y="43"/>
                      <a:pt x="68" y="81"/>
                      <a:pt x="43" y="161"/>
                    </a:cubicBezTo>
                    <a:cubicBezTo>
                      <a:pt x="24" y="223"/>
                      <a:pt x="0" y="322"/>
                      <a:pt x="161" y="558"/>
                    </a:cubicBezTo>
                    <a:cubicBezTo>
                      <a:pt x="180" y="583"/>
                      <a:pt x="198" y="614"/>
                      <a:pt x="229" y="645"/>
                    </a:cubicBezTo>
                    <a:cubicBezTo>
                      <a:pt x="235" y="651"/>
                      <a:pt x="242" y="657"/>
                      <a:pt x="248" y="663"/>
                    </a:cubicBezTo>
                    <a:cubicBezTo>
                      <a:pt x="453" y="893"/>
                      <a:pt x="558" y="887"/>
                      <a:pt x="626" y="887"/>
                    </a:cubicBezTo>
                    <a:cubicBezTo>
                      <a:pt x="688" y="880"/>
                      <a:pt x="732" y="856"/>
                      <a:pt x="769" y="825"/>
                    </a:cubicBezTo>
                    <a:cubicBezTo>
                      <a:pt x="726" y="781"/>
                      <a:pt x="614" y="670"/>
                      <a:pt x="490" y="6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0" name="Freeform 8"/>
              <p:cNvSpPr>
                <a:spLocks/>
              </p:cNvSpPr>
              <p:nvPr/>
            </p:nvSpPr>
            <p:spPr bwMode="auto">
              <a:xfrm>
                <a:off x="3020092" y="2493462"/>
                <a:ext cx="56719" cy="44778"/>
              </a:xfrm>
              <a:custGeom>
                <a:avLst/>
                <a:gdLst>
                  <a:gd name="T0" fmla="*/ 308 w 314"/>
                  <a:gd name="T1" fmla="*/ 195 h 245"/>
                  <a:gd name="T2" fmla="*/ 6 w 314"/>
                  <a:gd name="T3" fmla="*/ 7 h 245"/>
                  <a:gd name="T4" fmla="*/ 0 w 314"/>
                  <a:gd name="T5" fmla="*/ 38 h 245"/>
                  <a:gd name="T6" fmla="*/ 105 w 314"/>
                  <a:gd name="T7" fmla="*/ 94 h 245"/>
                  <a:gd name="T8" fmla="*/ 290 w 314"/>
                  <a:gd name="T9" fmla="*/ 245 h 245"/>
                  <a:gd name="T10" fmla="*/ 296 w 314"/>
                  <a:gd name="T11" fmla="*/ 232 h 245"/>
                  <a:gd name="T12" fmla="*/ 308 w 314"/>
                  <a:gd name="T13" fmla="*/ 195 h 245"/>
                </a:gdLst>
                <a:ahLst/>
                <a:cxnLst>
                  <a:cxn ang="0">
                    <a:pos x="T0" y="T1"/>
                  </a:cxn>
                  <a:cxn ang="0">
                    <a:pos x="T2" y="T3"/>
                  </a:cxn>
                  <a:cxn ang="0">
                    <a:pos x="T4" y="T5"/>
                  </a:cxn>
                  <a:cxn ang="0">
                    <a:pos x="T6" y="T7"/>
                  </a:cxn>
                  <a:cxn ang="0">
                    <a:pos x="T8" y="T9"/>
                  </a:cxn>
                  <a:cxn ang="0">
                    <a:pos x="T10" y="T11"/>
                  </a:cxn>
                  <a:cxn ang="0">
                    <a:pos x="T12" y="T13"/>
                  </a:cxn>
                </a:cxnLst>
                <a:rect l="0" t="0" r="r" b="b"/>
                <a:pathLst>
                  <a:path w="314" h="245">
                    <a:moveTo>
                      <a:pt x="308" y="195"/>
                    </a:moveTo>
                    <a:cubicBezTo>
                      <a:pt x="173" y="7"/>
                      <a:pt x="12" y="0"/>
                      <a:pt x="6" y="7"/>
                    </a:cubicBezTo>
                    <a:cubicBezTo>
                      <a:pt x="0" y="19"/>
                      <a:pt x="0" y="25"/>
                      <a:pt x="0" y="38"/>
                    </a:cubicBezTo>
                    <a:cubicBezTo>
                      <a:pt x="19" y="44"/>
                      <a:pt x="49" y="63"/>
                      <a:pt x="105" y="94"/>
                    </a:cubicBezTo>
                    <a:cubicBezTo>
                      <a:pt x="209" y="157"/>
                      <a:pt x="265" y="213"/>
                      <a:pt x="290" y="245"/>
                    </a:cubicBezTo>
                    <a:cubicBezTo>
                      <a:pt x="290" y="238"/>
                      <a:pt x="296" y="238"/>
                      <a:pt x="296" y="232"/>
                    </a:cubicBezTo>
                    <a:cubicBezTo>
                      <a:pt x="314" y="220"/>
                      <a:pt x="314" y="201"/>
                      <a:pt x="308" y="1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527" name="Freeform 13"/>
          <p:cNvSpPr>
            <a:spLocks noEditPoints="1"/>
          </p:cNvSpPr>
          <p:nvPr/>
        </p:nvSpPr>
        <p:spPr bwMode="auto">
          <a:xfrm>
            <a:off x="2264803" y="3098135"/>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5" name="Freeform 13"/>
          <p:cNvSpPr>
            <a:spLocks noEditPoints="1"/>
          </p:cNvSpPr>
          <p:nvPr/>
        </p:nvSpPr>
        <p:spPr bwMode="auto">
          <a:xfrm>
            <a:off x="2535937" y="4192375"/>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50" name="Group 549"/>
          <p:cNvGrpSpPr/>
          <p:nvPr/>
        </p:nvGrpSpPr>
        <p:grpSpPr>
          <a:xfrm>
            <a:off x="2116961" y="5420689"/>
            <a:ext cx="288000" cy="288000"/>
            <a:chOff x="7031310" y="3284984"/>
            <a:chExt cx="432052" cy="432048"/>
          </a:xfrm>
        </p:grpSpPr>
        <p:grpSp>
          <p:nvGrpSpPr>
            <p:cNvPr id="551" name="Group 550"/>
            <p:cNvGrpSpPr/>
            <p:nvPr/>
          </p:nvGrpSpPr>
          <p:grpSpPr>
            <a:xfrm>
              <a:off x="7031310" y="3284984"/>
              <a:ext cx="432052" cy="432048"/>
              <a:chOff x="5476556" y="4363159"/>
              <a:chExt cx="1343540" cy="1343542"/>
            </a:xfrm>
          </p:grpSpPr>
          <p:sp>
            <p:nvSpPr>
              <p:cNvPr id="556" name="Oval 555"/>
              <p:cNvSpPr/>
              <p:nvPr/>
            </p:nvSpPr>
            <p:spPr>
              <a:xfrm>
                <a:off x="5476556" y="4363159"/>
                <a:ext cx="1343540" cy="13435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7"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52" name="Group 551"/>
            <p:cNvGrpSpPr/>
            <p:nvPr/>
          </p:nvGrpSpPr>
          <p:grpSpPr>
            <a:xfrm>
              <a:off x="7132432" y="3372224"/>
              <a:ext cx="229808" cy="257568"/>
              <a:chOff x="2928545" y="2387985"/>
              <a:chExt cx="148266" cy="166176"/>
            </a:xfrm>
            <a:solidFill>
              <a:schemeClr val="bg1"/>
            </a:solidFill>
          </p:grpSpPr>
          <p:sp>
            <p:nvSpPr>
              <p:cNvPr id="553" name="Freeform 6"/>
              <p:cNvSpPr>
                <a:spLocks/>
              </p:cNvSpPr>
              <p:nvPr/>
            </p:nvSpPr>
            <p:spPr bwMode="auto">
              <a:xfrm>
                <a:off x="2968348" y="2387985"/>
                <a:ext cx="36818" cy="65674"/>
              </a:xfrm>
              <a:custGeom>
                <a:avLst/>
                <a:gdLst>
                  <a:gd name="T0" fmla="*/ 0 w 203"/>
                  <a:gd name="T1" fmla="*/ 13 h 360"/>
                  <a:gd name="T2" fmla="*/ 43 w 203"/>
                  <a:gd name="T3" fmla="*/ 6 h 360"/>
                  <a:gd name="T4" fmla="*/ 147 w 203"/>
                  <a:gd name="T5" fmla="*/ 137 h 360"/>
                  <a:gd name="T6" fmla="*/ 172 w 203"/>
                  <a:gd name="T7" fmla="*/ 354 h 360"/>
                  <a:gd name="T8" fmla="*/ 129 w 203"/>
                  <a:gd name="T9" fmla="*/ 360 h 360"/>
                  <a:gd name="T10" fmla="*/ 0 w 203"/>
                  <a:gd name="T11" fmla="*/ 13 h 360"/>
                </a:gdLst>
                <a:ahLst/>
                <a:cxnLst>
                  <a:cxn ang="0">
                    <a:pos x="T0" y="T1"/>
                  </a:cxn>
                  <a:cxn ang="0">
                    <a:pos x="T2" y="T3"/>
                  </a:cxn>
                  <a:cxn ang="0">
                    <a:pos x="T4" y="T5"/>
                  </a:cxn>
                  <a:cxn ang="0">
                    <a:pos x="T6" y="T7"/>
                  </a:cxn>
                  <a:cxn ang="0">
                    <a:pos x="T8" y="T9"/>
                  </a:cxn>
                  <a:cxn ang="0">
                    <a:pos x="T10" y="T11"/>
                  </a:cxn>
                </a:cxnLst>
                <a:rect l="0" t="0" r="r" b="b"/>
                <a:pathLst>
                  <a:path w="203" h="360">
                    <a:moveTo>
                      <a:pt x="0" y="13"/>
                    </a:moveTo>
                    <a:cubicBezTo>
                      <a:pt x="0" y="13"/>
                      <a:pt x="12" y="6"/>
                      <a:pt x="43" y="6"/>
                    </a:cubicBezTo>
                    <a:cubicBezTo>
                      <a:pt x="73" y="6"/>
                      <a:pt x="86" y="0"/>
                      <a:pt x="147" y="137"/>
                    </a:cubicBezTo>
                    <a:cubicBezTo>
                      <a:pt x="203" y="261"/>
                      <a:pt x="178" y="348"/>
                      <a:pt x="172" y="354"/>
                    </a:cubicBezTo>
                    <a:cubicBezTo>
                      <a:pt x="147" y="360"/>
                      <a:pt x="129" y="360"/>
                      <a:pt x="129" y="360"/>
                    </a:cubicBezTo>
                    <a:cubicBezTo>
                      <a:pt x="129" y="360"/>
                      <a:pt x="153" y="143"/>
                      <a:pt x="0"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4" name="Freeform 7"/>
              <p:cNvSpPr>
                <a:spLocks/>
              </p:cNvSpPr>
              <p:nvPr/>
            </p:nvSpPr>
            <p:spPr bwMode="auto">
              <a:xfrm>
                <a:off x="2928545" y="2391965"/>
                <a:ext cx="139310" cy="162196"/>
              </a:xfrm>
              <a:custGeom>
                <a:avLst/>
                <a:gdLst>
                  <a:gd name="T0" fmla="*/ 490 w 769"/>
                  <a:gd name="T1" fmla="*/ 626 h 893"/>
                  <a:gd name="T2" fmla="*/ 459 w 769"/>
                  <a:gd name="T3" fmla="*/ 632 h 893"/>
                  <a:gd name="T4" fmla="*/ 353 w 769"/>
                  <a:gd name="T5" fmla="*/ 527 h 893"/>
                  <a:gd name="T6" fmla="*/ 260 w 769"/>
                  <a:gd name="T7" fmla="*/ 378 h 893"/>
                  <a:gd name="T8" fmla="*/ 322 w 769"/>
                  <a:gd name="T9" fmla="*/ 341 h 893"/>
                  <a:gd name="T10" fmla="*/ 192 w 769"/>
                  <a:gd name="T11" fmla="*/ 0 h 893"/>
                  <a:gd name="T12" fmla="*/ 173 w 769"/>
                  <a:gd name="T13" fmla="*/ 6 h 893"/>
                  <a:gd name="T14" fmla="*/ 43 w 769"/>
                  <a:gd name="T15" fmla="*/ 161 h 893"/>
                  <a:gd name="T16" fmla="*/ 161 w 769"/>
                  <a:gd name="T17" fmla="*/ 558 h 893"/>
                  <a:gd name="T18" fmla="*/ 229 w 769"/>
                  <a:gd name="T19" fmla="*/ 645 h 893"/>
                  <a:gd name="T20" fmla="*/ 248 w 769"/>
                  <a:gd name="T21" fmla="*/ 663 h 893"/>
                  <a:gd name="T22" fmla="*/ 626 w 769"/>
                  <a:gd name="T23" fmla="*/ 887 h 893"/>
                  <a:gd name="T24" fmla="*/ 769 w 769"/>
                  <a:gd name="T25" fmla="*/ 825 h 893"/>
                  <a:gd name="T26" fmla="*/ 490 w 769"/>
                  <a:gd name="T27" fmla="*/ 626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9" h="893">
                    <a:moveTo>
                      <a:pt x="490" y="626"/>
                    </a:moveTo>
                    <a:cubicBezTo>
                      <a:pt x="484" y="626"/>
                      <a:pt x="477" y="632"/>
                      <a:pt x="459" y="632"/>
                    </a:cubicBezTo>
                    <a:cubicBezTo>
                      <a:pt x="440" y="626"/>
                      <a:pt x="391" y="570"/>
                      <a:pt x="353" y="527"/>
                    </a:cubicBezTo>
                    <a:cubicBezTo>
                      <a:pt x="322" y="490"/>
                      <a:pt x="254" y="403"/>
                      <a:pt x="260" y="378"/>
                    </a:cubicBezTo>
                    <a:cubicBezTo>
                      <a:pt x="266" y="335"/>
                      <a:pt x="297" y="347"/>
                      <a:pt x="322" y="341"/>
                    </a:cubicBezTo>
                    <a:cubicBezTo>
                      <a:pt x="322" y="291"/>
                      <a:pt x="322" y="124"/>
                      <a:pt x="192" y="0"/>
                    </a:cubicBezTo>
                    <a:cubicBezTo>
                      <a:pt x="186" y="0"/>
                      <a:pt x="180" y="6"/>
                      <a:pt x="173" y="6"/>
                    </a:cubicBezTo>
                    <a:cubicBezTo>
                      <a:pt x="124" y="43"/>
                      <a:pt x="68" y="81"/>
                      <a:pt x="43" y="161"/>
                    </a:cubicBezTo>
                    <a:cubicBezTo>
                      <a:pt x="24" y="223"/>
                      <a:pt x="0" y="322"/>
                      <a:pt x="161" y="558"/>
                    </a:cubicBezTo>
                    <a:cubicBezTo>
                      <a:pt x="180" y="583"/>
                      <a:pt x="198" y="614"/>
                      <a:pt x="229" y="645"/>
                    </a:cubicBezTo>
                    <a:cubicBezTo>
                      <a:pt x="235" y="651"/>
                      <a:pt x="242" y="657"/>
                      <a:pt x="248" y="663"/>
                    </a:cubicBezTo>
                    <a:cubicBezTo>
                      <a:pt x="453" y="893"/>
                      <a:pt x="558" y="887"/>
                      <a:pt x="626" y="887"/>
                    </a:cubicBezTo>
                    <a:cubicBezTo>
                      <a:pt x="688" y="880"/>
                      <a:pt x="732" y="856"/>
                      <a:pt x="769" y="825"/>
                    </a:cubicBezTo>
                    <a:cubicBezTo>
                      <a:pt x="726" y="781"/>
                      <a:pt x="614" y="670"/>
                      <a:pt x="490" y="6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5" name="Freeform 8"/>
              <p:cNvSpPr>
                <a:spLocks/>
              </p:cNvSpPr>
              <p:nvPr/>
            </p:nvSpPr>
            <p:spPr bwMode="auto">
              <a:xfrm>
                <a:off x="3020092" y="2493462"/>
                <a:ext cx="56719" cy="44778"/>
              </a:xfrm>
              <a:custGeom>
                <a:avLst/>
                <a:gdLst>
                  <a:gd name="T0" fmla="*/ 308 w 314"/>
                  <a:gd name="T1" fmla="*/ 195 h 245"/>
                  <a:gd name="T2" fmla="*/ 6 w 314"/>
                  <a:gd name="T3" fmla="*/ 7 h 245"/>
                  <a:gd name="T4" fmla="*/ 0 w 314"/>
                  <a:gd name="T5" fmla="*/ 38 h 245"/>
                  <a:gd name="T6" fmla="*/ 105 w 314"/>
                  <a:gd name="T7" fmla="*/ 94 h 245"/>
                  <a:gd name="T8" fmla="*/ 290 w 314"/>
                  <a:gd name="T9" fmla="*/ 245 h 245"/>
                  <a:gd name="T10" fmla="*/ 296 w 314"/>
                  <a:gd name="T11" fmla="*/ 232 h 245"/>
                  <a:gd name="T12" fmla="*/ 308 w 314"/>
                  <a:gd name="T13" fmla="*/ 195 h 245"/>
                </a:gdLst>
                <a:ahLst/>
                <a:cxnLst>
                  <a:cxn ang="0">
                    <a:pos x="T0" y="T1"/>
                  </a:cxn>
                  <a:cxn ang="0">
                    <a:pos x="T2" y="T3"/>
                  </a:cxn>
                  <a:cxn ang="0">
                    <a:pos x="T4" y="T5"/>
                  </a:cxn>
                  <a:cxn ang="0">
                    <a:pos x="T6" y="T7"/>
                  </a:cxn>
                  <a:cxn ang="0">
                    <a:pos x="T8" y="T9"/>
                  </a:cxn>
                  <a:cxn ang="0">
                    <a:pos x="T10" y="T11"/>
                  </a:cxn>
                  <a:cxn ang="0">
                    <a:pos x="T12" y="T13"/>
                  </a:cxn>
                </a:cxnLst>
                <a:rect l="0" t="0" r="r" b="b"/>
                <a:pathLst>
                  <a:path w="314" h="245">
                    <a:moveTo>
                      <a:pt x="308" y="195"/>
                    </a:moveTo>
                    <a:cubicBezTo>
                      <a:pt x="173" y="7"/>
                      <a:pt x="12" y="0"/>
                      <a:pt x="6" y="7"/>
                    </a:cubicBezTo>
                    <a:cubicBezTo>
                      <a:pt x="0" y="19"/>
                      <a:pt x="0" y="25"/>
                      <a:pt x="0" y="38"/>
                    </a:cubicBezTo>
                    <a:cubicBezTo>
                      <a:pt x="19" y="44"/>
                      <a:pt x="49" y="63"/>
                      <a:pt x="105" y="94"/>
                    </a:cubicBezTo>
                    <a:cubicBezTo>
                      <a:pt x="209" y="157"/>
                      <a:pt x="265" y="213"/>
                      <a:pt x="290" y="245"/>
                    </a:cubicBezTo>
                    <a:cubicBezTo>
                      <a:pt x="290" y="238"/>
                      <a:pt x="296" y="238"/>
                      <a:pt x="296" y="232"/>
                    </a:cubicBezTo>
                    <a:cubicBezTo>
                      <a:pt x="314" y="220"/>
                      <a:pt x="314" y="201"/>
                      <a:pt x="308" y="1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558" name="Freeform 13"/>
          <p:cNvSpPr>
            <a:spLocks noEditPoints="1"/>
          </p:cNvSpPr>
          <p:nvPr/>
        </p:nvSpPr>
        <p:spPr bwMode="auto">
          <a:xfrm>
            <a:off x="2906169" y="5654459"/>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3" name="Freeform 13"/>
          <p:cNvSpPr>
            <a:spLocks noEditPoints="1"/>
          </p:cNvSpPr>
          <p:nvPr/>
        </p:nvSpPr>
        <p:spPr bwMode="auto">
          <a:xfrm>
            <a:off x="5858432" y="5945511"/>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81" name="Group 580"/>
          <p:cNvGrpSpPr/>
          <p:nvPr/>
        </p:nvGrpSpPr>
        <p:grpSpPr>
          <a:xfrm>
            <a:off x="6956017" y="5874687"/>
            <a:ext cx="288000" cy="288000"/>
            <a:chOff x="7031310" y="3284984"/>
            <a:chExt cx="432052" cy="432048"/>
          </a:xfrm>
        </p:grpSpPr>
        <p:grpSp>
          <p:nvGrpSpPr>
            <p:cNvPr id="582" name="Group 581"/>
            <p:cNvGrpSpPr/>
            <p:nvPr/>
          </p:nvGrpSpPr>
          <p:grpSpPr>
            <a:xfrm>
              <a:off x="7031310" y="3284984"/>
              <a:ext cx="432052" cy="432048"/>
              <a:chOff x="5476556" y="4363159"/>
              <a:chExt cx="1343540" cy="1343542"/>
            </a:xfrm>
          </p:grpSpPr>
          <p:sp>
            <p:nvSpPr>
              <p:cNvPr id="587" name="Oval 586"/>
              <p:cNvSpPr/>
              <p:nvPr/>
            </p:nvSpPr>
            <p:spPr>
              <a:xfrm>
                <a:off x="5476556" y="4363159"/>
                <a:ext cx="1343540" cy="13435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8"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83" name="Group 582"/>
            <p:cNvGrpSpPr/>
            <p:nvPr/>
          </p:nvGrpSpPr>
          <p:grpSpPr>
            <a:xfrm>
              <a:off x="7132432" y="3372224"/>
              <a:ext cx="229808" cy="257568"/>
              <a:chOff x="2928545" y="2387985"/>
              <a:chExt cx="148266" cy="166176"/>
            </a:xfrm>
            <a:solidFill>
              <a:schemeClr val="bg1"/>
            </a:solidFill>
          </p:grpSpPr>
          <p:sp>
            <p:nvSpPr>
              <p:cNvPr id="584" name="Freeform 6"/>
              <p:cNvSpPr>
                <a:spLocks/>
              </p:cNvSpPr>
              <p:nvPr/>
            </p:nvSpPr>
            <p:spPr bwMode="auto">
              <a:xfrm>
                <a:off x="2968348" y="2387985"/>
                <a:ext cx="36818" cy="65674"/>
              </a:xfrm>
              <a:custGeom>
                <a:avLst/>
                <a:gdLst>
                  <a:gd name="T0" fmla="*/ 0 w 203"/>
                  <a:gd name="T1" fmla="*/ 13 h 360"/>
                  <a:gd name="T2" fmla="*/ 43 w 203"/>
                  <a:gd name="T3" fmla="*/ 6 h 360"/>
                  <a:gd name="T4" fmla="*/ 147 w 203"/>
                  <a:gd name="T5" fmla="*/ 137 h 360"/>
                  <a:gd name="T6" fmla="*/ 172 w 203"/>
                  <a:gd name="T7" fmla="*/ 354 h 360"/>
                  <a:gd name="T8" fmla="*/ 129 w 203"/>
                  <a:gd name="T9" fmla="*/ 360 h 360"/>
                  <a:gd name="T10" fmla="*/ 0 w 203"/>
                  <a:gd name="T11" fmla="*/ 13 h 360"/>
                </a:gdLst>
                <a:ahLst/>
                <a:cxnLst>
                  <a:cxn ang="0">
                    <a:pos x="T0" y="T1"/>
                  </a:cxn>
                  <a:cxn ang="0">
                    <a:pos x="T2" y="T3"/>
                  </a:cxn>
                  <a:cxn ang="0">
                    <a:pos x="T4" y="T5"/>
                  </a:cxn>
                  <a:cxn ang="0">
                    <a:pos x="T6" y="T7"/>
                  </a:cxn>
                  <a:cxn ang="0">
                    <a:pos x="T8" y="T9"/>
                  </a:cxn>
                  <a:cxn ang="0">
                    <a:pos x="T10" y="T11"/>
                  </a:cxn>
                </a:cxnLst>
                <a:rect l="0" t="0" r="r" b="b"/>
                <a:pathLst>
                  <a:path w="203" h="360">
                    <a:moveTo>
                      <a:pt x="0" y="13"/>
                    </a:moveTo>
                    <a:cubicBezTo>
                      <a:pt x="0" y="13"/>
                      <a:pt x="12" y="6"/>
                      <a:pt x="43" y="6"/>
                    </a:cubicBezTo>
                    <a:cubicBezTo>
                      <a:pt x="73" y="6"/>
                      <a:pt x="86" y="0"/>
                      <a:pt x="147" y="137"/>
                    </a:cubicBezTo>
                    <a:cubicBezTo>
                      <a:pt x="203" y="261"/>
                      <a:pt x="178" y="348"/>
                      <a:pt x="172" y="354"/>
                    </a:cubicBezTo>
                    <a:cubicBezTo>
                      <a:pt x="147" y="360"/>
                      <a:pt x="129" y="360"/>
                      <a:pt x="129" y="360"/>
                    </a:cubicBezTo>
                    <a:cubicBezTo>
                      <a:pt x="129" y="360"/>
                      <a:pt x="153" y="143"/>
                      <a:pt x="0"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5" name="Freeform 7"/>
              <p:cNvSpPr>
                <a:spLocks/>
              </p:cNvSpPr>
              <p:nvPr/>
            </p:nvSpPr>
            <p:spPr bwMode="auto">
              <a:xfrm>
                <a:off x="2928545" y="2391965"/>
                <a:ext cx="139310" cy="162196"/>
              </a:xfrm>
              <a:custGeom>
                <a:avLst/>
                <a:gdLst>
                  <a:gd name="T0" fmla="*/ 490 w 769"/>
                  <a:gd name="T1" fmla="*/ 626 h 893"/>
                  <a:gd name="T2" fmla="*/ 459 w 769"/>
                  <a:gd name="T3" fmla="*/ 632 h 893"/>
                  <a:gd name="T4" fmla="*/ 353 w 769"/>
                  <a:gd name="T5" fmla="*/ 527 h 893"/>
                  <a:gd name="T6" fmla="*/ 260 w 769"/>
                  <a:gd name="T7" fmla="*/ 378 h 893"/>
                  <a:gd name="T8" fmla="*/ 322 w 769"/>
                  <a:gd name="T9" fmla="*/ 341 h 893"/>
                  <a:gd name="T10" fmla="*/ 192 w 769"/>
                  <a:gd name="T11" fmla="*/ 0 h 893"/>
                  <a:gd name="T12" fmla="*/ 173 w 769"/>
                  <a:gd name="T13" fmla="*/ 6 h 893"/>
                  <a:gd name="T14" fmla="*/ 43 w 769"/>
                  <a:gd name="T15" fmla="*/ 161 h 893"/>
                  <a:gd name="T16" fmla="*/ 161 w 769"/>
                  <a:gd name="T17" fmla="*/ 558 h 893"/>
                  <a:gd name="T18" fmla="*/ 229 w 769"/>
                  <a:gd name="T19" fmla="*/ 645 h 893"/>
                  <a:gd name="T20" fmla="*/ 248 w 769"/>
                  <a:gd name="T21" fmla="*/ 663 h 893"/>
                  <a:gd name="T22" fmla="*/ 626 w 769"/>
                  <a:gd name="T23" fmla="*/ 887 h 893"/>
                  <a:gd name="T24" fmla="*/ 769 w 769"/>
                  <a:gd name="T25" fmla="*/ 825 h 893"/>
                  <a:gd name="T26" fmla="*/ 490 w 769"/>
                  <a:gd name="T27" fmla="*/ 626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9" h="893">
                    <a:moveTo>
                      <a:pt x="490" y="626"/>
                    </a:moveTo>
                    <a:cubicBezTo>
                      <a:pt x="484" y="626"/>
                      <a:pt x="477" y="632"/>
                      <a:pt x="459" y="632"/>
                    </a:cubicBezTo>
                    <a:cubicBezTo>
                      <a:pt x="440" y="626"/>
                      <a:pt x="391" y="570"/>
                      <a:pt x="353" y="527"/>
                    </a:cubicBezTo>
                    <a:cubicBezTo>
                      <a:pt x="322" y="490"/>
                      <a:pt x="254" y="403"/>
                      <a:pt x="260" y="378"/>
                    </a:cubicBezTo>
                    <a:cubicBezTo>
                      <a:pt x="266" y="335"/>
                      <a:pt x="297" y="347"/>
                      <a:pt x="322" y="341"/>
                    </a:cubicBezTo>
                    <a:cubicBezTo>
                      <a:pt x="322" y="291"/>
                      <a:pt x="322" y="124"/>
                      <a:pt x="192" y="0"/>
                    </a:cubicBezTo>
                    <a:cubicBezTo>
                      <a:pt x="186" y="0"/>
                      <a:pt x="180" y="6"/>
                      <a:pt x="173" y="6"/>
                    </a:cubicBezTo>
                    <a:cubicBezTo>
                      <a:pt x="124" y="43"/>
                      <a:pt x="68" y="81"/>
                      <a:pt x="43" y="161"/>
                    </a:cubicBezTo>
                    <a:cubicBezTo>
                      <a:pt x="24" y="223"/>
                      <a:pt x="0" y="322"/>
                      <a:pt x="161" y="558"/>
                    </a:cubicBezTo>
                    <a:cubicBezTo>
                      <a:pt x="180" y="583"/>
                      <a:pt x="198" y="614"/>
                      <a:pt x="229" y="645"/>
                    </a:cubicBezTo>
                    <a:cubicBezTo>
                      <a:pt x="235" y="651"/>
                      <a:pt x="242" y="657"/>
                      <a:pt x="248" y="663"/>
                    </a:cubicBezTo>
                    <a:cubicBezTo>
                      <a:pt x="453" y="893"/>
                      <a:pt x="558" y="887"/>
                      <a:pt x="626" y="887"/>
                    </a:cubicBezTo>
                    <a:cubicBezTo>
                      <a:pt x="688" y="880"/>
                      <a:pt x="732" y="856"/>
                      <a:pt x="769" y="825"/>
                    </a:cubicBezTo>
                    <a:cubicBezTo>
                      <a:pt x="726" y="781"/>
                      <a:pt x="614" y="670"/>
                      <a:pt x="490" y="6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6" name="Freeform 8"/>
              <p:cNvSpPr>
                <a:spLocks/>
              </p:cNvSpPr>
              <p:nvPr/>
            </p:nvSpPr>
            <p:spPr bwMode="auto">
              <a:xfrm>
                <a:off x="3020092" y="2493462"/>
                <a:ext cx="56719" cy="44778"/>
              </a:xfrm>
              <a:custGeom>
                <a:avLst/>
                <a:gdLst>
                  <a:gd name="T0" fmla="*/ 308 w 314"/>
                  <a:gd name="T1" fmla="*/ 195 h 245"/>
                  <a:gd name="T2" fmla="*/ 6 w 314"/>
                  <a:gd name="T3" fmla="*/ 7 h 245"/>
                  <a:gd name="T4" fmla="*/ 0 w 314"/>
                  <a:gd name="T5" fmla="*/ 38 h 245"/>
                  <a:gd name="T6" fmla="*/ 105 w 314"/>
                  <a:gd name="T7" fmla="*/ 94 h 245"/>
                  <a:gd name="T8" fmla="*/ 290 w 314"/>
                  <a:gd name="T9" fmla="*/ 245 h 245"/>
                  <a:gd name="T10" fmla="*/ 296 w 314"/>
                  <a:gd name="T11" fmla="*/ 232 h 245"/>
                  <a:gd name="T12" fmla="*/ 308 w 314"/>
                  <a:gd name="T13" fmla="*/ 195 h 245"/>
                </a:gdLst>
                <a:ahLst/>
                <a:cxnLst>
                  <a:cxn ang="0">
                    <a:pos x="T0" y="T1"/>
                  </a:cxn>
                  <a:cxn ang="0">
                    <a:pos x="T2" y="T3"/>
                  </a:cxn>
                  <a:cxn ang="0">
                    <a:pos x="T4" y="T5"/>
                  </a:cxn>
                  <a:cxn ang="0">
                    <a:pos x="T6" y="T7"/>
                  </a:cxn>
                  <a:cxn ang="0">
                    <a:pos x="T8" y="T9"/>
                  </a:cxn>
                  <a:cxn ang="0">
                    <a:pos x="T10" y="T11"/>
                  </a:cxn>
                  <a:cxn ang="0">
                    <a:pos x="T12" y="T13"/>
                  </a:cxn>
                </a:cxnLst>
                <a:rect l="0" t="0" r="r" b="b"/>
                <a:pathLst>
                  <a:path w="314" h="245">
                    <a:moveTo>
                      <a:pt x="308" y="195"/>
                    </a:moveTo>
                    <a:cubicBezTo>
                      <a:pt x="173" y="7"/>
                      <a:pt x="12" y="0"/>
                      <a:pt x="6" y="7"/>
                    </a:cubicBezTo>
                    <a:cubicBezTo>
                      <a:pt x="0" y="19"/>
                      <a:pt x="0" y="25"/>
                      <a:pt x="0" y="38"/>
                    </a:cubicBezTo>
                    <a:cubicBezTo>
                      <a:pt x="19" y="44"/>
                      <a:pt x="49" y="63"/>
                      <a:pt x="105" y="94"/>
                    </a:cubicBezTo>
                    <a:cubicBezTo>
                      <a:pt x="209" y="157"/>
                      <a:pt x="265" y="213"/>
                      <a:pt x="290" y="245"/>
                    </a:cubicBezTo>
                    <a:cubicBezTo>
                      <a:pt x="290" y="238"/>
                      <a:pt x="296" y="238"/>
                      <a:pt x="296" y="232"/>
                    </a:cubicBezTo>
                    <a:cubicBezTo>
                      <a:pt x="314" y="220"/>
                      <a:pt x="314" y="201"/>
                      <a:pt x="308" y="1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596" name="Freeform 13"/>
          <p:cNvSpPr>
            <a:spLocks noEditPoints="1"/>
          </p:cNvSpPr>
          <p:nvPr/>
        </p:nvSpPr>
        <p:spPr bwMode="auto">
          <a:xfrm>
            <a:off x="9194672" y="5171202"/>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7" name="Freeform 13"/>
          <p:cNvSpPr>
            <a:spLocks noEditPoints="1"/>
          </p:cNvSpPr>
          <p:nvPr/>
        </p:nvSpPr>
        <p:spPr bwMode="auto">
          <a:xfrm>
            <a:off x="9029401" y="3247121"/>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5" name="Freeform 13"/>
          <p:cNvSpPr>
            <a:spLocks noEditPoints="1"/>
          </p:cNvSpPr>
          <p:nvPr/>
        </p:nvSpPr>
        <p:spPr bwMode="auto">
          <a:xfrm>
            <a:off x="9052552" y="1790843"/>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20" name="Group 619"/>
          <p:cNvGrpSpPr/>
          <p:nvPr/>
        </p:nvGrpSpPr>
        <p:grpSpPr>
          <a:xfrm>
            <a:off x="5133837" y="3325621"/>
            <a:ext cx="288000" cy="288000"/>
            <a:chOff x="7031310" y="3284984"/>
            <a:chExt cx="432052" cy="432048"/>
          </a:xfrm>
        </p:grpSpPr>
        <p:grpSp>
          <p:nvGrpSpPr>
            <p:cNvPr id="621" name="Group 620"/>
            <p:cNvGrpSpPr/>
            <p:nvPr/>
          </p:nvGrpSpPr>
          <p:grpSpPr>
            <a:xfrm>
              <a:off x="7031310" y="3284984"/>
              <a:ext cx="432052" cy="432048"/>
              <a:chOff x="5476556" y="4363159"/>
              <a:chExt cx="1343540" cy="1343542"/>
            </a:xfrm>
          </p:grpSpPr>
          <p:sp>
            <p:nvSpPr>
              <p:cNvPr id="626" name="Oval 625"/>
              <p:cNvSpPr/>
              <p:nvPr/>
            </p:nvSpPr>
            <p:spPr>
              <a:xfrm>
                <a:off x="5476556" y="4363159"/>
                <a:ext cx="1343540" cy="13435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7"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22" name="Group 621"/>
            <p:cNvGrpSpPr/>
            <p:nvPr/>
          </p:nvGrpSpPr>
          <p:grpSpPr>
            <a:xfrm>
              <a:off x="7132432" y="3372224"/>
              <a:ext cx="229808" cy="257568"/>
              <a:chOff x="2928545" y="2387985"/>
              <a:chExt cx="148266" cy="166176"/>
            </a:xfrm>
            <a:solidFill>
              <a:schemeClr val="bg1"/>
            </a:solidFill>
          </p:grpSpPr>
          <p:sp>
            <p:nvSpPr>
              <p:cNvPr id="623" name="Freeform 6"/>
              <p:cNvSpPr>
                <a:spLocks/>
              </p:cNvSpPr>
              <p:nvPr/>
            </p:nvSpPr>
            <p:spPr bwMode="auto">
              <a:xfrm>
                <a:off x="2968348" y="2387985"/>
                <a:ext cx="36818" cy="65674"/>
              </a:xfrm>
              <a:custGeom>
                <a:avLst/>
                <a:gdLst>
                  <a:gd name="T0" fmla="*/ 0 w 203"/>
                  <a:gd name="T1" fmla="*/ 13 h 360"/>
                  <a:gd name="T2" fmla="*/ 43 w 203"/>
                  <a:gd name="T3" fmla="*/ 6 h 360"/>
                  <a:gd name="T4" fmla="*/ 147 w 203"/>
                  <a:gd name="T5" fmla="*/ 137 h 360"/>
                  <a:gd name="T6" fmla="*/ 172 w 203"/>
                  <a:gd name="T7" fmla="*/ 354 h 360"/>
                  <a:gd name="T8" fmla="*/ 129 w 203"/>
                  <a:gd name="T9" fmla="*/ 360 h 360"/>
                  <a:gd name="T10" fmla="*/ 0 w 203"/>
                  <a:gd name="T11" fmla="*/ 13 h 360"/>
                </a:gdLst>
                <a:ahLst/>
                <a:cxnLst>
                  <a:cxn ang="0">
                    <a:pos x="T0" y="T1"/>
                  </a:cxn>
                  <a:cxn ang="0">
                    <a:pos x="T2" y="T3"/>
                  </a:cxn>
                  <a:cxn ang="0">
                    <a:pos x="T4" y="T5"/>
                  </a:cxn>
                  <a:cxn ang="0">
                    <a:pos x="T6" y="T7"/>
                  </a:cxn>
                  <a:cxn ang="0">
                    <a:pos x="T8" y="T9"/>
                  </a:cxn>
                  <a:cxn ang="0">
                    <a:pos x="T10" y="T11"/>
                  </a:cxn>
                </a:cxnLst>
                <a:rect l="0" t="0" r="r" b="b"/>
                <a:pathLst>
                  <a:path w="203" h="360">
                    <a:moveTo>
                      <a:pt x="0" y="13"/>
                    </a:moveTo>
                    <a:cubicBezTo>
                      <a:pt x="0" y="13"/>
                      <a:pt x="12" y="6"/>
                      <a:pt x="43" y="6"/>
                    </a:cubicBezTo>
                    <a:cubicBezTo>
                      <a:pt x="73" y="6"/>
                      <a:pt x="86" y="0"/>
                      <a:pt x="147" y="137"/>
                    </a:cubicBezTo>
                    <a:cubicBezTo>
                      <a:pt x="203" y="261"/>
                      <a:pt x="178" y="348"/>
                      <a:pt x="172" y="354"/>
                    </a:cubicBezTo>
                    <a:cubicBezTo>
                      <a:pt x="147" y="360"/>
                      <a:pt x="129" y="360"/>
                      <a:pt x="129" y="360"/>
                    </a:cubicBezTo>
                    <a:cubicBezTo>
                      <a:pt x="129" y="360"/>
                      <a:pt x="153" y="143"/>
                      <a:pt x="0"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4" name="Freeform 7"/>
              <p:cNvSpPr>
                <a:spLocks/>
              </p:cNvSpPr>
              <p:nvPr/>
            </p:nvSpPr>
            <p:spPr bwMode="auto">
              <a:xfrm>
                <a:off x="2928545" y="2391965"/>
                <a:ext cx="139310" cy="162196"/>
              </a:xfrm>
              <a:custGeom>
                <a:avLst/>
                <a:gdLst>
                  <a:gd name="T0" fmla="*/ 490 w 769"/>
                  <a:gd name="T1" fmla="*/ 626 h 893"/>
                  <a:gd name="T2" fmla="*/ 459 w 769"/>
                  <a:gd name="T3" fmla="*/ 632 h 893"/>
                  <a:gd name="T4" fmla="*/ 353 w 769"/>
                  <a:gd name="T5" fmla="*/ 527 h 893"/>
                  <a:gd name="T6" fmla="*/ 260 w 769"/>
                  <a:gd name="T7" fmla="*/ 378 h 893"/>
                  <a:gd name="T8" fmla="*/ 322 w 769"/>
                  <a:gd name="T9" fmla="*/ 341 h 893"/>
                  <a:gd name="T10" fmla="*/ 192 w 769"/>
                  <a:gd name="T11" fmla="*/ 0 h 893"/>
                  <a:gd name="T12" fmla="*/ 173 w 769"/>
                  <a:gd name="T13" fmla="*/ 6 h 893"/>
                  <a:gd name="T14" fmla="*/ 43 w 769"/>
                  <a:gd name="T15" fmla="*/ 161 h 893"/>
                  <a:gd name="T16" fmla="*/ 161 w 769"/>
                  <a:gd name="T17" fmla="*/ 558 h 893"/>
                  <a:gd name="T18" fmla="*/ 229 w 769"/>
                  <a:gd name="T19" fmla="*/ 645 h 893"/>
                  <a:gd name="T20" fmla="*/ 248 w 769"/>
                  <a:gd name="T21" fmla="*/ 663 h 893"/>
                  <a:gd name="T22" fmla="*/ 626 w 769"/>
                  <a:gd name="T23" fmla="*/ 887 h 893"/>
                  <a:gd name="T24" fmla="*/ 769 w 769"/>
                  <a:gd name="T25" fmla="*/ 825 h 893"/>
                  <a:gd name="T26" fmla="*/ 490 w 769"/>
                  <a:gd name="T27" fmla="*/ 626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9" h="893">
                    <a:moveTo>
                      <a:pt x="490" y="626"/>
                    </a:moveTo>
                    <a:cubicBezTo>
                      <a:pt x="484" y="626"/>
                      <a:pt x="477" y="632"/>
                      <a:pt x="459" y="632"/>
                    </a:cubicBezTo>
                    <a:cubicBezTo>
                      <a:pt x="440" y="626"/>
                      <a:pt x="391" y="570"/>
                      <a:pt x="353" y="527"/>
                    </a:cubicBezTo>
                    <a:cubicBezTo>
                      <a:pt x="322" y="490"/>
                      <a:pt x="254" y="403"/>
                      <a:pt x="260" y="378"/>
                    </a:cubicBezTo>
                    <a:cubicBezTo>
                      <a:pt x="266" y="335"/>
                      <a:pt x="297" y="347"/>
                      <a:pt x="322" y="341"/>
                    </a:cubicBezTo>
                    <a:cubicBezTo>
                      <a:pt x="322" y="291"/>
                      <a:pt x="322" y="124"/>
                      <a:pt x="192" y="0"/>
                    </a:cubicBezTo>
                    <a:cubicBezTo>
                      <a:pt x="186" y="0"/>
                      <a:pt x="180" y="6"/>
                      <a:pt x="173" y="6"/>
                    </a:cubicBezTo>
                    <a:cubicBezTo>
                      <a:pt x="124" y="43"/>
                      <a:pt x="68" y="81"/>
                      <a:pt x="43" y="161"/>
                    </a:cubicBezTo>
                    <a:cubicBezTo>
                      <a:pt x="24" y="223"/>
                      <a:pt x="0" y="322"/>
                      <a:pt x="161" y="558"/>
                    </a:cubicBezTo>
                    <a:cubicBezTo>
                      <a:pt x="180" y="583"/>
                      <a:pt x="198" y="614"/>
                      <a:pt x="229" y="645"/>
                    </a:cubicBezTo>
                    <a:cubicBezTo>
                      <a:pt x="235" y="651"/>
                      <a:pt x="242" y="657"/>
                      <a:pt x="248" y="663"/>
                    </a:cubicBezTo>
                    <a:cubicBezTo>
                      <a:pt x="453" y="893"/>
                      <a:pt x="558" y="887"/>
                      <a:pt x="626" y="887"/>
                    </a:cubicBezTo>
                    <a:cubicBezTo>
                      <a:pt x="688" y="880"/>
                      <a:pt x="732" y="856"/>
                      <a:pt x="769" y="825"/>
                    </a:cubicBezTo>
                    <a:cubicBezTo>
                      <a:pt x="726" y="781"/>
                      <a:pt x="614" y="670"/>
                      <a:pt x="490" y="6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5" name="Freeform 8"/>
              <p:cNvSpPr>
                <a:spLocks/>
              </p:cNvSpPr>
              <p:nvPr/>
            </p:nvSpPr>
            <p:spPr bwMode="auto">
              <a:xfrm>
                <a:off x="3020092" y="2493462"/>
                <a:ext cx="56719" cy="44778"/>
              </a:xfrm>
              <a:custGeom>
                <a:avLst/>
                <a:gdLst>
                  <a:gd name="T0" fmla="*/ 308 w 314"/>
                  <a:gd name="T1" fmla="*/ 195 h 245"/>
                  <a:gd name="T2" fmla="*/ 6 w 314"/>
                  <a:gd name="T3" fmla="*/ 7 h 245"/>
                  <a:gd name="T4" fmla="*/ 0 w 314"/>
                  <a:gd name="T5" fmla="*/ 38 h 245"/>
                  <a:gd name="T6" fmla="*/ 105 w 314"/>
                  <a:gd name="T7" fmla="*/ 94 h 245"/>
                  <a:gd name="T8" fmla="*/ 290 w 314"/>
                  <a:gd name="T9" fmla="*/ 245 h 245"/>
                  <a:gd name="T10" fmla="*/ 296 w 314"/>
                  <a:gd name="T11" fmla="*/ 232 h 245"/>
                  <a:gd name="T12" fmla="*/ 308 w 314"/>
                  <a:gd name="T13" fmla="*/ 195 h 245"/>
                </a:gdLst>
                <a:ahLst/>
                <a:cxnLst>
                  <a:cxn ang="0">
                    <a:pos x="T0" y="T1"/>
                  </a:cxn>
                  <a:cxn ang="0">
                    <a:pos x="T2" y="T3"/>
                  </a:cxn>
                  <a:cxn ang="0">
                    <a:pos x="T4" y="T5"/>
                  </a:cxn>
                  <a:cxn ang="0">
                    <a:pos x="T6" y="T7"/>
                  </a:cxn>
                  <a:cxn ang="0">
                    <a:pos x="T8" y="T9"/>
                  </a:cxn>
                  <a:cxn ang="0">
                    <a:pos x="T10" y="T11"/>
                  </a:cxn>
                  <a:cxn ang="0">
                    <a:pos x="T12" y="T13"/>
                  </a:cxn>
                </a:cxnLst>
                <a:rect l="0" t="0" r="r" b="b"/>
                <a:pathLst>
                  <a:path w="314" h="245">
                    <a:moveTo>
                      <a:pt x="308" y="195"/>
                    </a:moveTo>
                    <a:cubicBezTo>
                      <a:pt x="173" y="7"/>
                      <a:pt x="12" y="0"/>
                      <a:pt x="6" y="7"/>
                    </a:cubicBezTo>
                    <a:cubicBezTo>
                      <a:pt x="0" y="19"/>
                      <a:pt x="0" y="25"/>
                      <a:pt x="0" y="38"/>
                    </a:cubicBezTo>
                    <a:cubicBezTo>
                      <a:pt x="19" y="44"/>
                      <a:pt x="49" y="63"/>
                      <a:pt x="105" y="94"/>
                    </a:cubicBezTo>
                    <a:cubicBezTo>
                      <a:pt x="209" y="157"/>
                      <a:pt x="265" y="213"/>
                      <a:pt x="290" y="245"/>
                    </a:cubicBezTo>
                    <a:cubicBezTo>
                      <a:pt x="290" y="238"/>
                      <a:pt x="296" y="238"/>
                      <a:pt x="296" y="232"/>
                    </a:cubicBezTo>
                    <a:cubicBezTo>
                      <a:pt x="314" y="220"/>
                      <a:pt x="314" y="201"/>
                      <a:pt x="308" y="1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628" name="Freeform 13"/>
          <p:cNvSpPr>
            <a:spLocks noEditPoints="1"/>
          </p:cNvSpPr>
          <p:nvPr/>
        </p:nvSpPr>
        <p:spPr bwMode="auto">
          <a:xfrm>
            <a:off x="5220913" y="3763097"/>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9" name="Freeform 13"/>
          <p:cNvSpPr>
            <a:spLocks noEditPoints="1"/>
          </p:cNvSpPr>
          <p:nvPr/>
        </p:nvSpPr>
        <p:spPr bwMode="auto">
          <a:xfrm>
            <a:off x="5266017" y="4027271"/>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0" name="Freeform 13"/>
          <p:cNvSpPr>
            <a:spLocks noEditPoints="1"/>
          </p:cNvSpPr>
          <p:nvPr/>
        </p:nvSpPr>
        <p:spPr bwMode="auto">
          <a:xfrm>
            <a:off x="5326772" y="4291447"/>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31" name="Group 630"/>
          <p:cNvGrpSpPr/>
          <p:nvPr/>
        </p:nvGrpSpPr>
        <p:grpSpPr>
          <a:xfrm>
            <a:off x="6895687" y="2965109"/>
            <a:ext cx="288000" cy="288000"/>
            <a:chOff x="7031310" y="3284984"/>
            <a:chExt cx="432052" cy="432048"/>
          </a:xfrm>
        </p:grpSpPr>
        <p:grpSp>
          <p:nvGrpSpPr>
            <p:cNvPr id="632" name="Group 631"/>
            <p:cNvGrpSpPr/>
            <p:nvPr/>
          </p:nvGrpSpPr>
          <p:grpSpPr>
            <a:xfrm>
              <a:off x="7031310" y="3284984"/>
              <a:ext cx="432052" cy="432048"/>
              <a:chOff x="5476556" y="4363159"/>
              <a:chExt cx="1343540" cy="1343542"/>
            </a:xfrm>
          </p:grpSpPr>
          <p:sp>
            <p:nvSpPr>
              <p:cNvPr id="637" name="Oval 636"/>
              <p:cNvSpPr/>
              <p:nvPr/>
            </p:nvSpPr>
            <p:spPr>
              <a:xfrm>
                <a:off x="5476556" y="4363159"/>
                <a:ext cx="1343540" cy="13435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8"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33" name="Group 632"/>
            <p:cNvGrpSpPr/>
            <p:nvPr/>
          </p:nvGrpSpPr>
          <p:grpSpPr>
            <a:xfrm>
              <a:off x="7132432" y="3372224"/>
              <a:ext cx="229808" cy="257568"/>
              <a:chOff x="2928545" y="2387985"/>
              <a:chExt cx="148266" cy="166176"/>
            </a:xfrm>
            <a:solidFill>
              <a:schemeClr val="bg1"/>
            </a:solidFill>
          </p:grpSpPr>
          <p:sp>
            <p:nvSpPr>
              <p:cNvPr id="634" name="Freeform 6"/>
              <p:cNvSpPr>
                <a:spLocks/>
              </p:cNvSpPr>
              <p:nvPr/>
            </p:nvSpPr>
            <p:spPr bwMode="auto">
              <a:xfrm>
                <a:off x="2968348" y="2387985"/>
                <a:ext cx="36818" cy="65674"/>
              </a:xfrm>
              <a:custGeom>
                <a:avLst/>
                <a:gdLst>
                  <a:gd name="T0" fmla="*/ 0 w 203"/>
                  <a:gd name="T1" fmla="*/ 13 h 360"/>
                  <a:gd name="T2" fmla="*/ 43 w 203"/>
                  <a:gd name="T3" fmla="*/ 6 h 360"/>
                  <a:gd name="T4" fmla="*/ 147 w 203"/>
                  <a:gd name="T5" fmla="*/ 137 h 360"/>
                  <a:gd name="T6" fmla="*/ 172 w 203"/>
                  <a:gd name="T7" fmla="*/ 354 h 360"/>
                  <a:gd name="T8" fmla="*/ 129 w 203"/>
                  <a:gd name="T9" fmla="*/ 360 h 360"/>
                  <a:gd name="T10" fmla="*/ 0 w 203"/>
                  <a:gd name="T11" fmla="*/ 13 h 360"/>
                </a:gdLst>
                <a:ahLst/>
                <a:cxnLst>
                  <a:cxn ang="0">
                    <a:pos x="T0" y="T1"/>
                  </a:cxn>
                  <a:cxn ang="0">
                    <a:pos x="T2" y="T3"/>
                  </a:cxn>
                  <a:cxn ang="0">
                    <a:pos x="T4" y="T5"/>
                  </a:cxn>
                  <a:cxn ang="0">
                    <a:pos x="T6" y="T7"/>
                  </a:cxn>
                  <a:cxn ang="0">
                    <a:pos x="T8" y="T9"/>
                  </a:cxn>
                  <a:cxn ang="0">
                    <a:pos x="T10" y="T11"/>
                  </a:cxn>
                </a:cxnLst>
                <a:rect l="0" t="0" r="r" b="b"/>
                <a:pathLst>
                  <a:path w="203" h="360">
                    <a:moveTo>
                      <a:pt x="0" y="13"/>
                    </a:moveTo>
                    <a:cubicBezTo>
                      <a:pt x="0" y="13"/>
                      <a:pt x="12" y="6"/>
                      <a:pt x="43" y="6"/>
                    </a:cubicBezTo>
                    <a:cubicBezTo>
                      <a:pt x="73" y="6"/>
                      <a:pt x="86" y="0"/>
                      <a:pt x="147" y="137"/>
                    </a:cubicBezTo>
                    <a:cubicBezTo>
                      <a:pt x="203" y="261"/>
                      <a:pt x="178" y="348"/>
                      <a:pt x="172" y="354"/>
                    </a:cubicBezTo>
                    <a:cubicBezTo>
                      <a:pt x="147" y="360"/>
                      <a:pt x="129" y="360"/>
                      <a:pt x="129" y="360"/>
                    </a:cubicBezTo>
                    <a:cubicBezTo>
                      <a:pt x="129" y="360"/>
                      <a:pt x="153" y="143"/>
                      <a:pt x="0"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5" name="Freeform 7"/>
              <p:cNvSpPr>
                <a:spLocks/>
              </p:cNvSpPr>
              <p:nvPr/>
            </p:nvSpPr>
            <p:spPr bwMode="auto">
              <a:xfrm>
                <a:off x="2928545" y="2391965"/>
                <a:ext cx="139310" cy="162196"/>
              </a:xfrm>
              <a:custGeom>
                <a:avLst/>
                <a:gdLst>
                  <a:gd name="T0" fmla="*/ 490 w 769"/>
                  <a:gd name="T1" fmla="*/ 626 h 893"/>
                  <a:gd name="T2" fmla="*/ 459 w 769"/>
                  <a:gd name="T3" fmla="*/ 632 h 893"/>
                  <a:gd name="T4" fmla="*/ 353 w 769"/>
                  <a:gd name="T5" fmla="*/ 527 h 893"/>
                  <a:gd name="T6" fmla="*/ 260 w 769"/>
                  <a:gd name="T7" fmla="*/ 378 h 893"/>
                  <a:gd name="T8" fmla="*/ 322 w 769"/>
                  <a:gd name="T9" fmla="*/ 341 h 893"/>
                  <a:gd name="T10" fmla="*/ 192 w 769"/>
                  <a:gd name="T11" fmla="*/ 0 h 893"/>
                  <a:gd name="T12" fmla="*/ 173 w 769"/>
                  <a:gd name="T13" fmla="*/ 6 h 893"/>
                  <a:gd name="T14" fmla="*/ 43 w 769"/>
                  <a:gd name="T15" fmla="*/ 161 h 893"/>
                  <a:gd name="T16" fmla="*/ 161 w 769"/>
                  <a:gd name="T17" fmla="*/ 558 h 893"/>
                  <a:gd name="T18" fmla="*/ 229 w 769"/>
                  <a:gd name="T19" fmla="*/ 645 h 893"/>
                  <a:gd name="T20" fmla="*/ 248 w 769"/>
                  <a:gd name="T21" fmla="*/ 663 h 893"/>
                  <a:gd name="T22" fmla="*/ 626 w 769"/>
                  <a:gd name="T23" fmla="*/ 887 h 893"/>
                  <a:gd name="T24" fmla="*/ 769 w 769"/>
                  <a:gd name="T25" fmla="*/ 825 h 893"/>
                  <a:gd name="T26" fmla="*/ 490 w 769"/>
                  <a:gd name="T27" fmla="*/ 626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9" h="893">
                    <a:moveTo>
                      <a:pt x="490" y="626"/>
                    </a:moveTo>
                    <a:cubicBezTo>
                      <a:pt x="484" y="626"/>
                      <a:pt x="477" y="632"/>
                      <a:pt x="459" y="632"/>
                    </a:cubicBezTo>
                    <a:cubicBezTo>
                      <a:pt x="440" y="626"/>
                      <a:pt x="391" y="570"/>
                      <a:pt x="353" y="527"/>
                    </a:cubicBezTo>
                    <a:cubicBezTo>
                      <a:pt x="322" y="490"/>
                      <a:pt x="254" y="403"/>
                      <a:pt x="260" y="378"/>
                    </a:cubicBezTo>
                    <a:cubicBezTo>
                      <a:pt x="266" y="335"/>
                      <a:pt x="297" y="347"/>
                      <a:pt x="322" y="341"/>
                    </a:cubicBezTo>
                    <a:cubicBezTo>
                      <a:pt x="322" y="291"/>
                      <a:pt x="322" y="124"/>
                      <a:pt x="192" y="0"/>
                    </a:cubicBezTo>
                    <a:cubicBezTo>
                      <a:pt x="186" y="0"/>
                      <a:pt x="180" y="6"/>
                      <a:pt x="173" y="6"/>
                    </a:cubicBezTo>
                    <a:cubicBezTo>
                      <a:pt x="124" y="43"/>
                      <a:pt x="68" y="81"/>
                      <a:pt x="43" y="161"/>
                    </a:cubicBezTo>
                    <a:cubicBezTo>
                      <a:pt x="24" y="223"/>
                      <a:pt x="0" y="322"/>
                      <a:pt x="161" y="558"/>
                    </a:cubicBezTo>
                    <a:cubicBezTo>
                      <a:pt x="180" y="583"/>
                      <a:pt x="198" y="614"/>
                      <a:pt x="229" y="645"/>
                    </a:cubicBezTo>
                    <a:cubicBezTo>
                      <a:pt x="235" y="651"/>
                      <a:pt x="242" y="657"/>
                      <a:pt x="248" y="663"/>
                    </a:cubicBezTo>
                    <a:cubicBezTo>
                      <a:pt x="453" y="893"/>
                      <a:pt x="558" y="887"/>
                      <a:pt x="626" y="887"/>
                    </a:cubicBezTo>
                    <a:cubicBezTo>
                      <a:pt x="688" y="880"/>
                      <a:pt x="732" y="856"/>
                      <a:pt x="769" y="825"/>
                    </a:cubicBezTo>
                    <a:cubicBezTo>
                      <a:pt x="726" y="781"/>
                      <a:pt x="614" y="670"/>
                      <a:pt x="490" y="6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6" name="Freeform 8"/>
              <p:cNvSpPr>
                <a:spLocks/>
              </p:cNvSpPr>
              <p:nvPr/>
            </p:nvSpPr>
            <p:spPr bwMode="auto">
              <a:xfrm>
                <a:off x="3020092" y="2493462"/>
                <a:ext cx="56719" cy="44778"/>
              </a:xfrm>
              <a:custGeom>
                <a:avLst/>
                <a:gdLst>
                  <a:gd name="T0" fmla="*/ 308 w 314"/>
                  <a:gd name="T1" fmla="*/ 195 h 245"/>
                  <a:gd name="T2" fmla="*/ 6 w 314"/>
                  <a:gd name="T3" fmla="*/ 7 h 245"/>
                  <a:gd name="T4" fmla="*/ 0 w 314"/>
                  <a:gd name="T5" fmla="*/ 38 h 245"/>
                  <a:gd name="T6" fmla="*/ 105 w 314"/>
                  <a:gd name="T7" fmla="*/ 94 h 245"/>
                  <a:gd name="T8" fmla="*/ 290 w 314"/>
                  <a:gd name="T9" fmla="*/ 245 h 245"/>
                  <a:gd name="T10" fmla="*/ 296 w 314"/>
                  <a:gd name="T11" fmla="*/ 232 h 245"/>
                  <a:gd name="T12" fmla="*/ 308 w 314"/>
                  <a:gd name="T13" fmla="*/ 195 h 245"/>
                </a:gdLst>
                <a:ahLst/>
                <a:cxnLst>
                  <a:cxn ang="0">
                    <a:pos x="T0" y="T1"/>
                  </a:cxn>
                  <a:cxn ang="0">
                    <a:pos x="T2" y="T3"/>
                  </a:cxn>
                  <a:cxn ang="0">
                    <a:pos x="T4" y="T5"/>
                  </a:cxn>
                  <a:cxn ang="0">
                    <a:pos x="T6" y="T7"/>
                  </a:cxn>
                  <a:cxn ang="0">
                    <a:pos x="T8" y="T9"/>
                  </a:cxn>
                  <a:cxn ang="0">
                    <a:pos x="T10" y="T11"/>
                  </a:cxn>
                  <a:cxn ang="0">
                    <a:pos x="T12" y="T13"/>
                  </a:cxn>
                </a:cxnLst>
                <a:rect l="0" t="0" r="r" b="b"/>
                <a:pathLst>
                  <a:path w="314" h="245">
                    <a:moveTo>
                      <a:pt x="308" y="195"/>
                    </a:moveTo>
                    <a:cubicBezTo>
                      <a:pt x="173" y="7"/>
                      <a:pt x="12" y="0"/>
                      <a:pt x="6" y="7"/>
                    </a:cubicBezTo>
                    <a:cubicBezTo>
                      <a:pt x="0" y="19"/>
                      <a:pt x="0" y="25"/>
                      <a:pt x="0" y="38"/>
                    </a:cubicBezTo>
                    <a:cubicBezTo>
                      <a:pt x="19" y="44"/>
                      <a:pt x="49" y="63"/>
                      <a:pt x="105" y="94"/>
                    </a:cubicBezTo>
                    <a:cubicBezTo>
                      <a:pt x="209" y="157"/>
                      <a:pt x="265" y="213"/>
                      <a:pt x="290" y="245"/>
                    </a:cubicBezTo>
                    <a:cubicBezTo>
                      <a:pt x="290" y="238"/>
                      <a:pt x="296" y="238"/>
                      <a:pt x="296" y="232"/>
                    </a:cubicBezTo>
                    <a:cubicBezTo>
                      <a:pt x="314" y="220"/>
                      <a:pt x="314" y="201"/>
                      <a:pt x="308" y="1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639" name="Freeform 13"/>
          <p:cNvSpPr>
            <a:spLocks noEditPoints="1"/>
          </p:cNvSpPr>
          <p:nvPr/>
        </p:nvSpPr>
        <p:spPr bwMode="auto">
          <a:xfrm>
            <a:off x="6992785" y="3397321"/>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0" name="Freeform 13"/>
          <p:cNvSpPr>
            <a:spLocks noEditPoints="1"/>
          </p:cNvSpPr>
          <p:nvPr/>
        </p:nvSpPr>
        <p:spPr bwMode="auto">
          <a:xfrm>
            <a:off x="7037888" y="3661495"/>
            <a:ext cx="260739" cy="181492"/>
          </a:xfrm>
          <a:custGeom>
            <a:avLst/>
            <a:gdLst>
              <a:gd name="T0" fmla="*/ 418 w 432"/>
              <a:gd name="T1" fmla="*/ 6 h 300"/>
              <a:gd name="T2" fmla="*/ 400 w 432"/>
              <a:gd name="T3" fmla="*/ 0 h 300"/>
              <a:gd name="T4" fmla="*/ 390 w 432"/>
              <a:gd name="T5" fmla="*/ 0 h 300"/>
              <a:gd name="T6" fmla="*/ 42 w 432"/>
              <a:gd name="T7" fmla="*/ 0 h 300"/>
              <a:gd name="T8" fmla="*/ 32 w 432"/>
              <a:gd name="T9" fmla="*/ 0 h 300"/>
              <a:gd name="T10" fmla="*/ 14 w 432"/>
              <a:gd name="T11" fmla="*/ 6 h 300"/>
              <a:gd name="T12" fmla="*/ 0 w 432"/>
              <a:gd name="T13" fmla="*/ 32 h 300"/>
              <a:gd name="T14" fmla="*/ 0 w 432"/>
              <a:gd name="T15" fmla="*/ 268 h 300"/>
              <a:gd name="T16" fmla="*/ 14 w 432"/>
              <a:gd name="T17" fmla="*/ 294 h 300"/>
              <a:gd name="T18" fmla="*/ 32 w 432"/>
              <a:gd name="T19" fmla="*/ 300 h 300"/>
              <a:gd name="T20" fmla="*/ 42 w 432"/>
              <a:gd name="T21" fmla="*/ 300 h 300"/>
              <a:gd name="T22" fmla="*/ 390 w 432"/>
              <a:gd name="T23" fmla="*/ 300 h 300"/>
              <a:gd name="T24" fmla="*/ 400 w 432"/>
              <a:gd name="T25" fmla="*/ 300 h 300"/>
              <a:gd name="T26" fmla="*/ 418 w 432"/>
              <a:gd name="T27" fmla="*/ 294 h 300"/>
              <a:gd name="T28" fmla="*/ 432 w 432"/>
              <a:gd name="T29" fmla="*/ 268 h 300"/>
              <a:gd name="T30" fmla="*/ 432 w 432"/>
              <a:gd name="T31" fmla="*/ 32 h 300"/>
              <a:gd name="T32" fmla="*/ 418 w 432"/>
              <a:gd name="T33" fmla="*/ 6 h 300"/>
              <a:gd name="T34" fmla="*/ 364 w 432"/>
              <a:gd name="T35" fmla="*/ 28 h 300"/>
              <a:gd name="T36" fmla="*/ 261 w 432"/>
              <a:gd name="T37" fmla="*/ 130 h 300"/>
              <a:gd name="T38" fmla="*/ 241 w 432"/>
              <a:gd name="T39" fmla="*/ 150 h 300"/>
              <a:gd name="T40" fmla="*/ 219 w 432"/>
              <a:gd name="T41" fmla="*/ 172 h 300"/>
              <a:gd name="T42" fmla="*/ 216 w 432"/>
              <a:gd name="T43" fmla="*/ 173 h 300"/>
              <a:gd name="T44" fmla="*/ 213 w 432"/>
              <a:gd name="T45" fmla="*/ 172 h 300"/>
              <a:gd name="T46" fmla="*/ 191 w 432"/>
              <a:gd name="T47" fmla="*/ 150 h 300"/>
              <a:gd name="T48" fmla="*/ 171 w 432"/>
              <a:gd name="T49" fmla="*/ 130 h 300"/>
              <a:gd name="T50" fmla="*/ 68 w 432"/>
              <a:gd name="T51" fmla="*/ 28 h 300"/>
              <a:gd name="T52" fmla="*/ 364 w 432"/>
              <a:gd name="T53" fmla="*/ 28 h 300"/>
              <a:gd name="T54" fmla="*/ 28 w 432"/>
              <a:gd name="T55" fmla="*/ 268 h 300"/>
              <a:gd name="T56" fmla="*/ 28 w 432"/>
              <a:gd name="T57" fmla="*/ 32 h 300"/>
              <a:gd name="T58" fmla="*/ 30 w 432"/>
              <a:gd name="T59" fmla="*/ 29 h 300"/>
              <a:gd name="T60" fmla="*/ 151 w 432"/>
              <a:gd name="T61" fmla="*/ 150 h 300"/>
              <a:gd name="T62" fmla="*/ 30 w 432"/>
              <a:gd name="T63" fmla="*/ 270 h 300"/>
              <a:gd name="T64" fmla="*/ 28 w 432"/>
              <a:gd name="T65" fmla="*/ 268 h 300"/>
              <a:gd name="T66" fmla="*/ 68 w 432"/>
              <a:gd name="T67" fmla="*/ 272 h 300"/>
              <a:gd name="T68" fmla="*/ 171 w 432"/>
              <a:gd name="T69" fmla="*/ 170 h 300"/>
              <a:gd name="T70" fmla="*/ 193 w 432"/>
              <a:gd name="T71" fmla="*/ 192 h 300"/>
              <a:gd name="T72" fmla="*/ 216 w 432"/>
              <a:gd name="T73" fmla="*/ 201 h 300"/>
              <a:gd name="T74" fmla="*/ 239 w 432"/>
              <a:gd name="T75" fmla="*/ 192 h 300"/>
              <a:gd name="T76" fmla="*/ 261 w 432"/>
              <a:gd name="T77" fmla="*/ 170 h 300"/>
              <a:gd name="T78" fmla="*/ 364 w 432"/>
              <a:gd name="T79" fmla="*/ 272 h 300"/>
              <a:gd name="T80" fmla="*/ 68 w 432"/>
              <a:gd name="T81" fmla="*/ 272 h 300"/>
              <a:gd name="T82" fmla="*/ 281 w 432"/>
              <a:gd name="T83" fmla="*/ 150 h 300"/>
              <a:gd name="T84" fmla="*/ 402 w 432"/>
              <a:gd name="T85" fmla="*/ 29 h 300"/>
              <a:gd name="T86" fmla="*/ 404 w 432"/>
              <a:gd name="T87" fmla="*/ 32 h 300"/>
              <a:gd name="T88" fmla="*/ 404 w 432"/>
              <a:gd name="T89" fmla="*/ 268 h 300"/>
              <a:gd name="T90" fmla="*/ 402 w 432"/>
              <a:gd name="T91" fmla="*/ 270 h 300"/>
              <a:gd name="T92" fmla="*/ 281 w 432"/>
              <a:gd name="T93" fmla="*/ 15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300">
                <a:moveTo>
                  <a:pt x="418" y="6"/>
                </a:moveTo>
                <a:cubicBezTo>
                  <a:pt x="413" y="2"/>
                  <a:pt x="406" y="0"/>
                  <a:pt x="400" y="0"/>
                </a:cubicBezTo>
                <a:cubicBezTo>
                  <a:pt x="390" y="0"/>
                  <a:pt x="390" y="0"/>
                  <a:pt x="390" y="0"/>
                </a:cubicBezTo>
                <a:cubicBezTo>
                  <a:pt x="42" y="0"/>
                  <a:pt x="42" y="0"/>
                  <a:pt x="42" y="0"/>
                </a:cubicBezTo>
                <a:cubicBezTo>
                  <a:pt x="32" y="0"/>
                  <a:pt x="32" y="0"/>
                  <a:pt x="32" y="0"/>
                </a:cubicBezTo>
                <a:cubicBezTo>
                  <a:pt x="26" y="0"/>
                  <a:pt x="19" y="2"/>
                  <a:pt x="14" y="6"/>
                </a:cubicBezTo>
                <a:cubicBezTo>
                  <a:pt x="6" y="12"/>
                  <a:pt x="0" y="21"/>
                  <a:pt x="0" y="32"/>
                </a:cubicBezTo>
                <a:cubicBezTo>
                  <a:pt x="0" y="268"/>
                  <a:pt x="0" y="268"/>
                  <a:pt x="0" y="268"/>
                </a:cubicBezTo>
                <a:cubicBezTo>
                  <a:pt x="0" y="278"/>
                  <a:pt x="6" y="288"/>
                  <a:pt x="14" y="294"/>
                </a:cubicBezTo>
                <a:cubicBezTo>
                  <a:pt x="19" y="297"/>
                  <a:pt x="26" y="300"/>
                  <a:pt x="32" y="300"/>
                </a:cubicBezTo>
                <a:cubicBezTo>
                  <a:pt x="42" y="300"/>
                  <a:pt x="42" y="300"/>
                  <a:pt x="42" y="300"/>
                </a:cubicBezTo>
                <a:cubicBezTo>
                  <a:pt x="390" y="300"/>
                  <a:pt x="390" y="300"/>
                  <a:pt x="390" y="300"/>
                </a:cubicBezTo>
                <a:cubicBezTo>
                  <a:pt x="400" y="300"/>
                  <a:pt x="400" y="300"/>
                  <a:pt x="400" y="300"/>
                </a:cubicBezTo>
                <a:cubicBezTo>
                  <a:pt x="406" y="300"/>
                  <a:pt x="413" y="297"/>
                  <a:pt x="418" y="294"/>
                </a:cubicBezTo>
                <a:cubicBezTo>
                  <a:pt x="426" y="288"/>
                  <a:pt x="432" y="278"/>
                  <a:pt x="432" y="268"/>
                </a:cubicBezTo>
                <a:cubicBezTo>
                  <a:pt x="432" y="32"/>
                  <a:pt x="432" y="32"/>
                  <a:pt x="432" y="32"/>
                </a:cubicBezTo>
                <a:cubicBezTo>
                  <a:pt x="432" y="21"/>
                  <a:pt x="426" y="12"/>
                  <a:pt x="418" y="6"/>
                </a:cubicBezTo>
                <a:close/>
                <a:moveTo>
                  <a:pt x="364" y="28"/>
                </a:moveTo>
                <a:cubicBezTo>
                  <a:pt x="261" y="130"/>
                  <a:pt x="261" y="130"/>
                  <a:pt x="261" y="130"/>
                </a:cubicBezTo>
                <a:cubicBezTo>
                  <a:pt x="241" y="150"/>
                  <a:pt x="241" y="150"/>
                  <a:pt x="241" y="150"/>
                </a:cubicBezTo>
                <a:cubicBezTo>
                  <a:pt x="219" y="172"/>
                  <a:pt x="219" y="172"/>
                  <a:pt x="219" y="172"/>
                </a:cubicBezTo>
                <a:cubicBezTo>
                  <a:pt x="218" y="173"/>
                  <a:pt x="217" y="173"/>
                  <a:pt x="216" y="173"/>
                </a:cubicBezTo>
                <a:cubicBezTo>
                  <a:pt x="215" y="173"/>
                  <a:pt x="214" y="173"/>
                  <a:pt x="213" y="172"/>
                </a:cubicBezTo>
                <a:cubicBezTo>
                  <a:pt x="191" y="150"/>
                  <a:pt x="191" y="150"/>
                  <a:pt x="191" y="150"/>
                </a:cubicBezTo>
                <a:cubicBezTo>
                  <a:pt x="171" y="130"/>
                  <a:pt x="171" y="130"/>
                  <a:pt x="171" y="130"/>
                </a:cubicBezTo>
                <a:cubicBezTo>
                  <a:pt x="68" y="28"/>
                  <a:pt x="68" y="28"/>
                  <a:pt x="68" y="28"/>
                </a:cubicBezTo>
                <a:lnTo>
                  <a:pt x="364" y="28"/>
                </a:lnTo>
                <a:close/>
                <a:moveTo>
                  <a:pt x="28" y="268"/>
                </a:moveTo>
                <a:cubicBezTo>
                  <a:pt x="28" y="32"/>
                  <a:pt x="28" y="32"/>
                  <a:pt x="28" y="32"/>
                </a:cubicBezTo>
                <a:cubicBezTo>
                  <a:pt x="28" y="31"/>
                  <a:pt x="29" y="30"/>
                  <a:pt x="30" y="29"/>
                </a:cubicBezTo>
                <a:cubicBezTo>
                  <a:pt x="151" y="150"/>
                  <a:pt x="151" y="150"/>
                  <a:pt x="151" y="150"/>
                </a:cubicBezTo>
                <a:cubicBezTo>
                  <a:pt x="30" y="270"/>
                  <a:pt x="30" y="270"/>
                  <a:pt x="30" y="270"/>
                </a:cubicBezTo>
                <a:cubicBezTo>
                  <a:pt x="29" y="270"/>
                  <a:pt x="28" y="269"/>
                  <a:pt x="28" y="268"/>
                </a:cubicBezTo>
                <a:close/>
                <a:moveTo>
                  <a:pt x="68" y="272"/>
                </a:moveTo>
                <a:cubicBezTo>
                  <a:pt x="171" y="170"/>
                  <a:pt x="171" y="170"/>
                  <a:pt x="171" y="170"/>
                </a:cubicBezTo>
                <a:cubicBezTo>
                  <a:pt x="193" y="192"/>
                  <a:pt x="193" y="192"/>
                  <a:pt x="193" y="192"/>
                </a:cubicBezTo>
                <a:cubicBezTo>
                  <a:pt x="200" y="198"/>
                  <a:pt x="208" y="201"/>
                  <a:pt x="216" y="201"/>
                </a:cubicBezTo>
                <a:cubicBezTo>
                  <a:pt x="224" y="201"/>
                  <a:pt x="232" y="198"/>
                  <a:pt x="239" y="192"/>
                </a:cubicBezTo>
                <a:cubicBezTo>
                  <a:pt x="261" y="170"/>
                  <a:pt x="261" y="170"/>
                  <a:pt x="261" y="170"/>
                </a:cubicBezTo>
                <a:cubicBezTo>
                  <a:pt x="364" y="272"/>
                  <a:pt x="364" y="272"/>
                  <a:pt x="364" y="272"/>
                </a:cubicBezTo>
                <a:lnTo>
                  <a:pt x="68" y="272"/>
                </a:lnTo>
                <a:close/>
                <a:moveTo>
                  <a:pt x="281" y="150"/>
                </a:moveTo>
                <a:cubicBezTo>
                  <a:pt x="402" y="29"/>
                  <a:pt x="402" y="29"/>
                  <a:pt x="402" y="29"/>
                </a:cubicBezTo>
                <a:cubicBezTo>
                  <a:pt x="403" y="30"/>
                  <a:pt x="404" y="31"/>
                  <a:pt x="404" y="32"/>
                </a:cubicBezTo>
                <a:cubicBezTo>
                  <a:pt x="404" y="268"/>
                  <a:pt x="404" y="268"/>
                  <a:pt x="404" y="268"/>
                </a:cubicBezTo>
                <a:cubicBezTo>
                  <a:pt x="404" y="269"/>
                  <a:pt x="403" y="270"/>
                  <a:pt x="402" y="270"/>
                </a:cubicBezTo>
                <a:lnTo>
                  <a:pt x="281" y="150"/>
                </a:lnTo>
                <a:close/>
              </a:path>
            </a:pathLst>
          </a:custGeom>
          <a:solidFill>
            <a:srgbClr val="0D0E12"/>
          </a:solidFill>
          <a:ln>
            <a:noFill/>
          </a:ln>
        </p:spPr>
        <p:txBody>
          <a:bodyPr vert="horz" wrap="square" lIns="91423" tIns="45712" rIns="91423" bIns="45712"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5" name="Group 304">
            <a:extLst>
              <a:ext uri="{FF2B5EF4-FFF2-40B4-BE49-F238E27FC236}">
                <a16:creationId xmlns:a16="http://schemas.microsoft.com/office/drawing/2014/main" id="{CD8C140B-3AEB-4476-997E-EC43ACF074E9}"/>
              </a:ext>
            </a:extLst>
          </p:cNvPr>
          <p:cNvGrpSpPr/>
          <p:nvPr/>
        </p:nvGrpSpPr>
        <p:grpSpPr>
          <a:xfrm>
            <a:off x="9606933" y="3578479"/>
            <a:ext cx="655200" cy="655200"/>
            <a:chOff x="5818381" y="1296731"/>
            <a:chExt cx="809726" cy="809722"/>
          </a:xfrm>
        </p:grpSpPr>
        <p:grpSp>
          <p:nvGrpSpPr>
            <p:cNvPr id="306" name="Group 305">
              <a:extLst>
                <a:ext uri="{FF2B5EF4-FFF2-40B4-BE49-F238E27FC236}">
                  <a16:creationId xmlns:a16="http://schemas.microsoft.com/office/drawing/2014/main" id="{BC5AC03B-E4F6-4CFC-96D9-E75D9772443A}"/>
                </a:ext>
              </a:extLst>
            </p:cNvPr>
            <p:cNvGrpSpPr/>
            <p:nvPr/>
          </p:nvGrpSpPr>
          <p:grpSpPr>
            <a:xfrm>
              <a:off x="5818381" y="1296731"/>
              <a:ext cx="809726" cy="809722"/>
              <a:chOff x="5476556" y="4363159"/>
              <a:chExt cx="1343540" cy="1343542"/>
            </a:xfrm>
          </p:grpSpPr>
          <p:sp>
            <p:nvSpPr>
              <p:cNvPr id="310" name="Oval 309">
                <a:extLst>
                  <a:ext uri="{FF2B5EF4-FFF2-40B4-BE49-F238E27FC236}">
                    <a16:creationId xmlns:a16="http://schemas.microsoft.com/office/drawing/2014/main" id="{5FA89C26-0425-4BE3-BD90-033578C6FBF8}"/>
                  </a:ext>
                </a:extLst>
              </p:cNvPr>
              <p:cNvSpPr/>
              <p:nvPr/>
            </p:nvSpPr>
            <p:spPr>
              <a:xfrm>
                <a:off x="5476556" y="4363159"/>
                <a:ext cx="1343540" cy="1343541"/>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1" name="Oval 94">
                <a:extLst>
                  <a:ext uri="{FF2B5EF4-FFF2-40B4-BE49-F238E27FC236}">
                    <a16:creationId xmlns:a16="http://schemas.microsoft.com/office/drawing/2014/main" id="{5D91ECAE-326A-44D5-B323-5673DC46D5E4}"/>
                  </a:ext>
                </a:extLst>
              </p:cNvPr>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07" name="Group 306">
              <a:extLst>
                <a:ext uri="{FF2B5EF4-FFF2-40B4-BE49-F238E27FC236}">
                  <a16:creationId xmlns:a16="http://schemas.microsoft.com/office/drawing/2014/main" id="{FDC54A5B-7BF7-4804-A66B-4A101522251E}"/>
                </a:ext>
              </a:extLst>
            </p:cNvPr>
            <p:cNvGrpSpPr/>
            <p:nvPr/>
          </p:nvGrpSpPr>
          <p:grpSpPr>
            <a:xfrm>
              <a:off x="5977403" y="1485809"/>
              <a:ext cx="491683" cy="404897"/>
              <a:chOff x="4176753" y="1517907"/>
              <a:chExt cx="234944" cy="193474"/>
            </a:xfrm>
          </p:grpSpPr>
          <p:sp>
            <p:nvSpPr>
              <p:cNvPr id="308" name="Freeform 5">
                <a:extLst>
                  <a:ext uri="{FF2B5EF4-FFF2-40B4-BE49-F238E27FC236}">
                    <a16:creationId xmlns:a16="http://schemas.microsoft.com/office/drawing/2014/main" id="{9F403962-184A-420B-A291-A8A981815B68}"/>
                  </a:ext>
                </a:extLst>
              </p:cNvPr>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09" name="Freeform 6">
                <a:extLst>
                  <a:ext uri="{FF2B5EF4-FFF2-40B4-BE49-F238E27FC236}">
                    <a16:creationId xmlns:a16="http://schemas.microsoft.com/office/drawing/2014/main" id="{B50B4EA5-014F-4A90-ADF2-122900CE241C}"/>
                  </a:ext>
                </a:extLst>
              </p:cNvPr>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313" name="TextBox 312"/>
          <p:cNvSpPr txBox="1"/>
          <p:nvPr/>
        </p:nvSpPr>
        <p:spPr>
          <a:xfrm>
            <a:off x="508000" y="284480"/>
            <a:ext cx="8587565" cy="748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Light" panose="020F0302020204030204"/>
                <a:ea typeface="+mn-ea"/>
                <a:cs typeface="+mn-cs"/>
              </a:rPr>
              <a:t>Electronic Communications</a:t>
            </a:r>
          </a:p>
        </p:txBody>
      </p:sp>
    </p:spTree>
    <p:extLst>
      <p:ext uri="{BB962C8B-B14F-4D97-AF65-F5344CB8AC3E}">
        <p14:creationId xmlns:p14="http://schemas.microsoft.com/office/powerpoint/2010/main" val="35513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24"/>
                                        </p:tgtEl>
                                        <p:attrNameLst>
                                          <p:attrName>style.visibility</p:attrName>
                                        </p:attrNameLst>
                                      </p:cBhvr>
                                      <p:to>
                                        <p:strVal val="visible"/>
                                      </p:to>
                                    </p:set>
                                    <p:animEffect transition="in" filter="fade">
                                      <p:cBhvr>
                                        <p:cTn id="10" dur="500"/>
                                        <p:tgtEl>
                                          <p:spTgt spid="424"/>
                                        </p:tgtEl>
                                      </p:cBhvr>
                                    </p:animEffect>
                                  </p:childTnLst>
                                </p:cTn>
                              </p:par>
                            </p:childTnLst>
                          </p:cTn>
                        </p:par>
                        <p:par>
                          <p:cTn id="11" fill="hold">
                            <p:stCondLst>
                              <p:cond delay="500"/>
                            </p:stCondLst>
                            <p:childTnLst>
                              <p:par>
                                <p:cTn id="12" presetID="23" presetClass="entr" presetSubtype="16" fill="hold" nodeType="afterEffect">
                                  <p:stCondLst>
                                    <p:cond delay="0"/>
                                  </p:stCondLst>
                                  <p:childTnLst>
                                    <p:set>
                                      <p:cBhvr>
                                        <p:cTn id="13" dur="1" fill="hold">
                                          <p:stCondLst>
                                            <p:cond delay="0"/>
                                          </p:stCondLst>
                                        </p:cTn>
                                        <p:tgtEl>
                                          <p:spTgt spid="417"/>
                                        </p:tgtEl>
                                        <p:attrNameLst>
                                          <p:attrName>style.visibility</p:attrName>
                                        </p:attrNameLst>
                                      </p:cBhvr>
                                      <p:to>
                                        <p:strVal val="visible"/>
                                      </p:to>
                                    </p:set>
                                    <p:anim calcmode="lin" valueType="num">
                                      <p:cBhvr>
                                        <p:cTn id="14" dur="500" fill="hold"/>
                                        <p:tgtEl>
                                          <p:spTgt spid="417"/>
                                        </p:tgtEl>
                                        <p:attrNameLst>
                                          <p:attrName>ppt_w</p:attrName>
                                        </p:attrNameLst>
                                      </p:cBhvr>
                                      <p:tavLst>
                                        <p:tav tm="0">
                                          <p:val>
                                            <p:fltVal val="0"/>
                                          </p:val>
                                        </p:tav>
                                        <p:tav tm="100000">
                                          <p:val>
                                            <p:strVal val="#ppt_w"/>
                                          </p:val>
                                        </p:tav>
                                      </p:tavLst>
                                    </p:anim>
                                    <p:anim calcmode="lin" valueType="num">
                                      <p:cBhvr>
                                        <p:cTn id="15" dur="500" fill="hold"/>
                                        <p:tgtEl>
                                          <p:spTgt spid="417"/>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353"/>
                                        </p:tgtEl>
                                        <p:attrNameLst>
                                          <p:attrName>style.visibility</p:attrName>
                                        </p:attrNameLst>
                                      </p:cBhvr>
                                      <p:to>
                                        <p:strVal val="visible"/>
                                      </p:to>
                                    </p:set>
                                    <p:anim calcmode="lin" valueType="num">
                                      <p:cBhvr>
                                        <p:cTn id="18" dur="500" fill="hold"/>
                                        <p:tgtEl>
                                          <p:spTgt spid="353"/>
                                        </p:tgtEl>
                                        <p:attrNameLst>
                                          <p:attrName>ppt_w</p:attrName>
                                        </p:attrNameLst>
                                      </p:cBhvr>
                                      <p:tavLst>
                                        <p:tav tm="0">
                                          <p:val>
                                            <p:fltVal val="0"/>
                                          </p:val>
                                        </p:tav>
                                        <p:tav tm="100000">
                                          <p:val>
                                            <p:strVal val="#ppt_w"/>
                                          </p:val>
                                        </p:tav>
                                      </p:tavLst>
                                    </p:anim>
                                    <p:anim calcmode="lin" valueType="num">
                                      <p:cBhvr>
                                        <p:cTn id="19" dur="500" fill="hold"/>
                                        <p:tgtEl>
                                          <p:spTgt spid="353"/>
                                        </p:tgtEl>
                                        <p:attrNameLst>
                                          <p:attrName>ppt_h</p:attrName>
                                        </p:attrNameLst>
                                      </p:cBhvr>
                                      <p:tavLst>
                                        <p:tav tm="0">
                                          <p:val>
                                            <p:fltVal val="0"/>
                                          </p:val>
                                        </p:tav>
                                        <p:tav tm="100000">
                                          <p:val>
                                            <p:strVal val="#ppt_h"/>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334"/>
                                        </p:tgtEl>
                                        <p:attrNameLst>
                                          <p:attrName>style.visibility</p:attrName>
                                        </p:attrNameLst>
                                      </p:cBhvr>
                                      <p:to>
                                        <p:strVal val="visible"/>
                                      </p:to>
                                    </p:set>
                                    <p:animEffect transition="in" filter="fade">
                                      <p:cBhvr>
                                        <p:cTn id="22" dur="500"/>
                                        <p:tgtEl>
                                          <p:spTgt spid="3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8"/>
                                        </p:tgtEl>
                                        <p:attrNameLst>
                                          <p:attrName>style.visibility</p:attrName>
                                        </p:attrNameLst>
                                      </p:cBhvr>
                                      <p:to>
                                        <p:strVal val="visible"/>
                                      </p:to>
                                    </p:set>
                                    <p:animEffect transition="in" filter="fade">
                                      <p:cBhvr>
                                        <p:cTn id="25" dur="500"/>
                                        <p:tgtEl>
                                          <p:spTgt spid="328"/>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349"/>
                                        </p:tgtEl>
                                        <p:attrNameLst>
                                          <p:attrName>style.visibility</p:attrName>
                                        </p:attrNameLst>
                                      </p:cBhvr>
                                      <p:to>
                                        <p:strVal val="visible"/>
                                      </p:to>
                                    </p:set>
                                    <p:anim calcmode="lin" valueType="num">
                                      <p:cBhvr>
                                        <p:cTn id="30" dur="500" fill="hold"/>
                                        <p:tgtEl>
                                          <p:spTgt spid="349"/>
                                        </p:tgtEl>
                                        <p:attrNameLst>
                                          <p:attrName>ppt_w</p:attrName>
                                        </p:attrNameLst>
                                      </p:cBhvr>
                                      <p:tavLst>
                                        <p:tav tm="0">
                                          <p:val>
                                            <p:fltVal val="0"/>
                                          </p:val>
                                        </p:tav>
                                        <p:tav tm="100000">
                                          <p:val>
                                            <p:strVal val="#ppt_w"/>
                                          </p:val>
                                        </p:tav>
                                      </p:tavLst>
                                    </p:anim>
                                    <p:anim calcmode="lin" valueType="num">
                                      <p:cBhvr>
                                        <p:cTn id="31" dur="500" fill="hold"/>
                                        <p:tgtEl>
                                          <p:spTgt spid="349"/>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433"/>
                                        </p:tgtEl>
                                        <p:attrNameLst>
                                          <p:attrName>style.visibility</p:attrName>
                                        </p:attrNameLst>
                                      </p:cBhvr>
                                      <p:to>
                                        <p:strVal val="visible"/>
                                      </p:to>
                                    </p:set>
                                    <p:anim calcmode="lin" valueType="num">
                                      <p:cBhvr>
                                        <p:cTn id="34" dur="500" fill="hold"/>
                                        <p:tgtEl>
                                          <p:spTgt spid="433"/>
                                        </p:tgtEl>
                                        <p:attrNameLst>
                                          <p:attrName>ppt_w</p:attrName>
                                        </p:attrNameLst>
                                      </p:cBhvr>
                                      <p:tavLst>
                                        <p:tav tm="0">
                                          <p:val>
                                            <p:fltVal val="0"/>
                                          </p:val>
                                        </p:tav>
                                        <p:tav tm="100000">
                                          <p:val>
                                            <p:strVal val="#ppt_w"/>
                                          </p:val>
                                        </p:tav>
                                      </p:tavLst>
                                    </p:anim>
                                    <p:anim calcmode="lin" valueType="num">
                                      <p:cBhvr>
                                        <p:cTn id="35" dur="500" fill="hold"/>
                                        <p:tgtEl>
                                          <p:spTgt spid="433"/>
                                        </p:tgtEl>
                                        <p:attrNameLst>
                                          <p:attrName>ppt_h</p:attrName>
                                        </p:attrNameLst>
                                      </p:cBhvr>
                                      <p:tavLst>
                                        <p:tav tm="0">
                                          <p:val>
                                            <p:fltVal val="0"/>
                                          </p:val>
                                        </p:tav>
                                        <p:tav tm="100000">
                                          <p:val>
                                            <p:strVal val="#ppt_h"/>
                                          </p:val>
                                        </p:tav>
                                      </p:tavLst>
                                    </p:anim>
                                  </p:childTnLst>
                                </p:cTn>
                              </p:par>
                              <p:par>
                                <p:cTn id="36" presetID="42" presetClass="path" presetSubtype="0" fill="hold" nodeType="withEffect">
                                  <p:stCondLst>
                                    <p:cond delay="0"/>
                                  </p:stCondLst>
                                  <p:childTnLst>
                                    <p:animMotion origin="layout" path="M 2.5E-6 -1.11111E-6 L 2.5E-6 -0.26551 " pathEditMode="relative" rAng="0" ptsTypes="AA">
                                      <p:cBhvr>
                                        <p:cTn id="37" dur="500" fill="hold"/>
                                        <p:tgtEl>
                                          <p:spTgt spid="349"/>
                                        </p:tgtEl>
                                        <p:attrNameLst>
                                          <p:attrName>ppt_x</p:attrName>
                                          <p:attrName>ppt_y</p:attrName>
                                        </p:attrNameLst>
                                      </p:cBhvr>
                                      <p:rCtr x="0" y="-13287"/>
                                    </p:animMotion>
                                  </p:childTnLst>
                                </p:cTn>
                              </p:par>
                              <p:par>
                                <p:cTn id="38" presetID="42" presetClass="path" presetSubtype="0" fill="hold" nodeType="withEffect">
                                  <p:stCondLst>
                                    <p:cond delay="0"/>
                                  </p:stCondLst>
                                  <p:childTnLst>
                                    <p:animMotion origin="layout" path="M 2.5E-6 -1.11111E-6 L -0.07839 -0.21389 " pathEditMode="relative" rAng="0" ptsTypes="AA">
                                      <p:cBhvr>
                                        <p:cTn id="39" dur="500" fill="hold"/>
                                        <p:tgtEl>
                                          <p:spTgt spid="433"/>
                                        </p:tgtEl>
                                        <p:attrNameLst>
                                          <p:attrName>ppt_x</p:attrName>
                                          <p:attrName>ppt_y</p:attrName>
                                        </p:attrNameLst>
                                      </p:cBhvr>
                                      <p:rCtr x="-3919" y="-10694"/>
                                    </p:animMotion>
                                  </p:childTnLst>
                                </p:cTn>
                              </p:par>
                              <p:par>
                                <p:cTn id="40" presetID="22" presetClass="entr" presetSubtype="4" fill="hold" nodeType="withEffect">
                                  <p:stCondLst>
                                    <p:cond delay="0"/>
                                  </p:stCondLst>
                                  <p:childTnLst>
                                    <p:set>
                                      <p:cBhvr>
                                        <p:cTn id="41" dur="1" fill="hold">
                                          <p:stCondLst>
                                            <p:cond delay="0"/>
                                          </p:stCondLst>
                                        </p:cTn>
                                        <p:tgtEl>
                                          <p:spTgt spid="431"/>
                                        </p:tgtEl>
                                        <p:attrNameLst>
                                          <p:attrName>style.visibility</p:attrName>
                                        </p:attrNameLst>
                                      </p:cBhvr>
                                      <p:to>
                                        <p:strVal val="visible"/>
                                      </p:to>
                                    </p:set>
                                    <p:animEffect transition="in" filter="wipe(down)">
                                      <p:cBhvr>
                                        <p:cTn id="42" dur="500"/>
                                        <p:tgtEl>
                                          <p:spTgt spid="431"/>
                                        </p:tgtEl>
                                      </p:cBhvr>
                                    </p:animEffect>
                                  </p:childTnLst>
                                </p:cTn>
                              </p:par>
                              <p:par>
                                <p:cTn id="43" presetID="22" presetClass="entr" presetSubtype="4" fill="hold" nodeType="withEffect">
                                  <p:stCondLst>
                                    <p:cond delay="0"/>
                                  </p:stCondLst>
                                  <p:childTnLst>
                                    <p:set>
                                      <p:cBhvr>
                                        <p:cTn id="44" dur="1" fill="hold">
                                          <p:stCondLst>
                                            <p:cond delay="0"/>
                                          </p:stCondLst>
                                        </p:cTn>
                                        <p:tgtEl>
                                          <p:spTgt spid="432"/>
                                        </p:tgtEl>
                                        <p:attrNameLst>
                                          <p:attrName>style.visibility</p:attrName>
                                        </p:attrNameLst>
                                      </p:cBhvr>
                                      <p:to>
                                        <p:strVal val="visible"/>
                                      </p:to>
                                    </p:set>
                                    <p:animEffect transition="in" filter="wipe(down)">
                                      <p:cBhvr>
                                        <p:cTn id="45" dur="500"/>
                                        <p:tgtEl>
                                          <p:spTgt spid="432"/>
                                        </p:tgtEl>
                                      </p:cBhvr>
                                    </p:animEffect>
                                  </p:childTnLst>
                                </p:cTn>
                              </p:par>
                              <p:par>
                                <p:cTn id="46" presetID="22" presetClass="exit" presetSubtype="4" fill="hold" nodeType="withEffect">
                                  <p:stCondLst>
                                    <p:cond delay="250"/>
                                  </p:stCondLst>
                                  <p:childTnLst>
                                    <p:animEffect transition="out" filter="wipe(down)">
                                      <p:cBhvr>
                                        <p:cTn id="47" dur="500"/>
                                        <p:tgtEl>
                                          <p:spTgt spid="431"/>
                                        </p:tgtEl>
                                      </p:cBhvr>
                                    </p:animEffect>
                                    <p:set>
                                      <p:cBhvr>
                                        <p:cTn id="48" dur="1" fill="hold">
                                          <p:stCondLst>
                                            <p:cond delay="499"/>
                                          </p:stCondLst>
                                        </p:cTn>
                                        <p:tgtEl>
                                          <p:spTgt spid="431"/>
                                        </p:tgtEl>
                                        <p:attrNameLst>
                                          <p:attrName>style.visibility</p:attrName>
                                        </p:attrNameLst>
                                      </p:cBhvr>
                                      <p:to>
                                        <p:strVal val="hidden"/>
                                      </p:to>
                                    </p:set>
                                  </p:childTnLst>
                                </p:cTn>
                              </p:par>
                              <p:par>
                                <p:cTn id="49" presetID="22" presetClass="exit" presetSubtype="4" fill="hold" nodeType="withEffect">
                                  <p:stCondLst>
                                    <p:cond delay="250"/>
                                  </p:stCondLst>
                                  <p:childTnLst>
                                    <p:animEffect transition="out" filter="wipe(down)">
                                      <p:cBhvr>
                                        <p:cTn id="50" dur="500"/>
                                        <p:tgtEl>
                                          <p:spTgt spid="432"/>
                                        </p:tgtEl>
                                      </p:cBhvr>
                                    </p:animEffect>
                                    <p:set>
                                      <p:cBhvr>
                                        <p:cTn id="51" dur="1" fill="hold">
                                          <p:stCondLst>
                                            <p:cond delay="499"/>
                                          </p:stCondLst>
                                        </p:cTn>
                                        <p:tgtEl>
                                          <p:spTgt spid="432"/>
                                        </p:tgtEl>
                                        <p:attrNameLst>
                                          <p:attrName>style.visibility</p:attrName>
                                        </p:attrNameLst>
                                      </p:cBhvr>
                                      <p:to>
                                        <p:strVal val="hidden"/>
                                      </p:to>
                                    </p:set>
                                  </p:childTnLst>
                                </p:cTn>
                              </p:par>
                            </p:childTnLst>
                          </p:cTn>
                        </p:par>
                        <p:par>
                          <p:cTn id="52" fill="hold">
                            <p:stCondLst>
                              <p:cond delay="750"/>
                            </p:stCondLst>
                            <p:childTnLst>
                              <p:par>
                                <p:cTn id="53" presetID="23" presetClass="exit" presetSubtype="32" fill="hold" nodeType="afterEffect">
                                  <p:stCondLst>
                                    <p:cond delay="0"/>
                                  </p:stCondLst>
                                  <p:childTnLst>
                                    <p:anim calcmode="lin" valueType="num">
                                      <p:cBhvr>
                                        <p:cTn id="54" dur="500"/>
                                        <p:tgtEl>
                                          <p:spTgt spid="349"/>
                                        </p:tgtEl>
                                        <p:attrNameLst>
                                          <p:attrName>ppt_w</p:attrName>
                                        </p:attrNameLst>
                                      </p:cBhvr>
                                      <p:tavLst>
                                        <p:tav tm="0">
                                          <p:val>
                                            <p:strVal val="ppt_w"/>
                                          </p:val>
                                        </p:tav>
                                        <p:tav tm="100000">
                                          <p:val>
                                            <p:fltVal val="0"/>
                                          </p:val>
                                        </p:tav>
                                      </p:tavLst>
                                    </p:anim>
                                    <p:anim calcmode="lin" valueType="num">
                                      <p:cBhvr>
                                        <p:cTn id="55" dur="500"/>
                                        <p:tgtEl>
                                          <p:spTgt spid="349"/>
                                        </p:tgtEl>
                                        <p:attrNameLst>
                                          <p:attrName>ppt_h</p:attrName>
                                        </p:attrNameLst>
                                      </p:cBhvr>
                                      <p:tavLst>
                                        <p:tav tm="0">
                                          <p:val>
                                            <p:strVal val="ppt_h"/>
                                          </p:val>
                                        </p:tav>
                                        <p:tav tm="100000">
                                          <p:val>
                                            <p:fltVal val="0"/>
                                          </p:val>
                                        </p:tav>
                                      </p:tavLst>
                                    </p:anim>
                                    <p:set>
                                      <p:cBhvr>
                                        <p:cTn id="56" dur="1" fill="hold">
                                          <p:stCondLst>
                                            <p:cond delay="499"/>
                                          </p:stCondLst>
                                        </p:cTn>
                                        <p:tgtEl>
                                          <p:spTgt spid="349"/>
                                        </p:tgtEl>
                                        <p:attrNameLst>
                                          <p:attrName>style.visibility</p:attrName>
                                        </p:attrNameLst>
                                      </p:cBhvr>
                                      <p:to>
                                        <p:strVal val="hidden"/>
                                      </p:to>
                                    </p:set>
                                  </p:childTnLst>
                                </p:cTn>
                              </p:par>
                              <p:par>
                                <p:cTn id="57" presetID="23" presetClass="exit" presetSubtype="32" fill="hold" nodeType="withEffect">
                                  <p:stCondLst>
                                    <p:cond delay="0"/>
                                  </p:stCondLst>
                                  <p:childTnLst>
                                    <p:anim calcmode="lin" valueType="num">
                                      <p:cBhvr>
                                        <p:cTn id="58" dur="500"/>
                                        <p:tgtEl>
                                          <p:spTgt spid="433"/>
                                        </p:tgtEl>
                                        <p:attrNameLst>
                                          <p:attrName>ppt_w</p:attrName>
                                        </p:attrNameLst>
                                      </p:cBhvr>
                                      <p:tavLst>
                                        <p:tav tm="0">
                                          <p:val>
                                            <p:strVal val="ppt_w"/>
                                          </p:val>
                                        </p:tav>
                                        <p:tav tm="100000">
                                          <p:val>
                                            <p:fltVal val="0"/>
                                          </p:val>
                                        </p:tav>
                                      </p:tavLst>
                                    </p:anim>
                                    <p:anim calcmode="lin" valueType="num">
                                      <p:cBhvr>
                                        <p:cTn id="59" dur="500"/>
                                        <p:tgtEl>
                                          <p:spTgt spid="433"/>
                                        </p:tgtEl>
                                        <p:attrNameLst>
                                          <p:attrName>ppt_h</p:attrName>
                                        </p:attrNameLst>
                                      </p:cBhvr>
                                      <p:tavLst>
                                        <p:tav tm="0">
                                          <p:val>
                                            <p:strVal val="ppt_h"/>
                                          </p:val>
                                        </p:tav>
                                        <p:tav tm="100000">
                                          <p:val>
                                            <p:fltVal val="0"/>
                                          </p:val>
                                        </p:tav>
                                      </p:tavLst>
                                    </p:anim>
                                    <p:set>
                                      <p:cBhvr>
                                        <p:cTn id="60" dur="1" fill="hold">
                                          <p:stCondLst>
                                            <p:cond delay="499"/>
                                          </p:stCondLst>
                                        </p:cTn>
                                        <p:tgtEl>
                                          <p:spTgt spid="43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438"/>
                                        </p:tgtEl>
                                        <p:attrNameLst>
                                          <p:attrName>style.visibility</p:attrName>
                                        </p:attrNameLst>
                                      </p:cBhvr>
                                      <p:to>
                                        <p:strVal val="visible"/>
                                      </p:to>
                                    </p:set>
                                    <p:anim calcmode="lin" valueType="num">
                                      <p:cBhvr>
                                        <p:cTn id="65" dur="500" fill="hold"/>
                                        <p:tgtEl>
                                          <p:spTgt spid="438"/>
                                        </p:tgtEl>
                                        <p:attrNameLst>
                                          <p:attrName>ppt_w</p:attrName>
                                        </p:attrNameLst>
                                      </p:cBhvr>
                                      <p:tavLst>
                                        <p:tav tm="0">
                                          <p:val>
                                            <p:fltVal val="0"/>
                                          </p:val>
                                        </p:tav>
                                        <p:tav tm="100000">
                                          <p:val>
                                            <p:strVal val="#ppt_w"/>
                                          </p:val>
                                        </p:tav>
                                      </p:tavLst>
                                    </p:anim>
                                    <p:anim calcmode="lin" valueType="num">
                                      <p:cBhvr>
                                        <p:cTn id="66" dur="500" fill="hold"/>
                                        <p:tgtEl>
                                          <p:spTgt spid="438"/>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439"/>
                                        </p:tgtEl>
                                        <p:attrNameLst>
                                          <p:attrName>style.visibility</p:attrName>
                                        </p:attrNameLst>
                                      </p:cBhvr>
                                      <p:to>
                                        <p:strVal val="visible"/>
                                      </p:to>
                                    </p:set>
                                    <p:anim calcmode="lin" valueType="num">
                                      <p:cBhvr>
                                        <p:cTn id="69" dur="500" fill="hold"/>
                                        <p:tgtEl>
                                          <p:spTgt spid="439"/>
                                        </p:tgtEl>
                                        <p:attrNameLst>
                                          <p:attrName>ppt_w</p:attrName>
                                        </p:attrNameLst>
                                      </p:cBhvr>
                                      <p:tavLst>
                                        <p:tav tm="0">
                                          <p:val>
                                            <p:fltVal val="0"/>
                                          </p:val>
                                        </p:tav>
                                        <p:tav tm="100000">
                                          <p:val>
                                            <p:strVal val="#ppt_w"/>
                                          </p:val>
                                        </p:tav>
                                      </p:tavLst>
                                    </p:anim>
                                    <p:anim calcmode="lin" valueType="num">
                                      <p:cBhvr>
                                        <p:cTn id="70" dur="500" fill="hold"/>
                                        <p:tgtEl>
                                          <p:spTgt spid="439"/>
                                        </p:tgtEl>
                                        <p:attrNameLst>
                                          <p:attrName>ppt_h</p:attrName>
                                        </p:attrNameLst>
                                      </p:cBhvr>
                                      <p:tavLst>
                                        <p:tav tm="0">
                                          <p:val>
                                            <p:fltVal val="0"/>
                                          </p:val>
                                        </p:tav>
                                        <p:tav tm="100000">
                                          <p:val>
                                            <p:strVal val="#ppt_h"/>
                                          </p:val>
                                        </p:tav>
                                      </p:tavLst>
                                    </p:anim>
                                  </p:childTnLst>
                                </p:cTn>
                              </p:par>
                              <p:par>
                                <p:cTn id="71" presetID="23" presetClass="entr" presetSubtype="16" fill="hold" nodeType="withEffect">
                                  <p:stCondLst>
                                    <p:cond delay="0"/>
                                  </p:stCondLst>
                                  <p:childTnLst>
                                    <p:set>
                                      <p:cBhvr>
                                        <p:cTn id="72" dur="1" fill="hold">
                                          <p:stCondLst>
                                            <p:cond delay="0"/>
                                          </p:stCondLst>
                                        </p:cTn>
                                        <p:tgtEl>
                                          <p:spTgt spid="457"/>
                                        </p:tgtEl>
                                        <p:attrNameLst>
                                          <p:attrName>style.visibility</p:attrName>
                                        </p:attrNameLst>
                                      </p:cBhvr>
                                      <p:to>
                                        <p:strVal val="visible"/>
                                      </p:to>
                                    </p:set>
                                    <p:anim calcmode="lin" valueType="num">
                                      <p:cBhvr>
                                        <p:cTn id="73" dur="500" fill="hold"/>
                                        <p:tgtEl>
                                          <p:spTgt spid="457"/>
                                        </p:tgtEl>
                                        <p:attrNameLst>
                                          <p:attrName>ppt_w</p:attrName>
                                        </p:attrNameLst>
                                      </p:cBhvr>
                                      <p:tavLst>
                                        <p:tav tm="0">
                                          <p:val>
                                            <p:fltVal val="0"/>
                                          </p:val>
                                        </p:tav>
                                        <p:tav tm="100000">
                                          <p:val>
                                            <p:strVal val="#ppt_w"/>
                                          </p:val>
                                        </p:tav>
                                      </p:tavLst>
                                    </p:anim>
                                    <p:anim calcmode="lin" valueType="num">
                                      <p:cBhvr>
                                        <p:cTn id="74" dur="500" fill="hold"/>
                                        <p:tgtEl>
                                          <p:spTgt spid="457"/>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456"/>
                                        </p:tgtEl>
                                        <p:attrNameLst>
                                          <p:attrName>style.visibility</p:attrName>
                                        </p:attrNameLst>
                                      </p:cBhvr>
                                      <p:to>
                                        <p:strVal val="visible"/>
                                      </p:to>
                                    </p:set>
                                    <p:anim calcmode="lin" valueType="num">
                                      <p:cBhvr>
                                        <p:cTn id="77" dur="500" fill="hold"/>
                                        <p:tgtEl>
                                          <p:spTgt spid="456"/>
                                        </p:tgtEl>
                                        <p:attrNameLst>
                                          <p:attrName>ppt_w</p:attrName>
                                        </p:attrNameLst>
                                      </p:cBhvr>
                                      <p:tavLst>
                                        <p:tav tm="0">
                                          <p:val>
                                            <p:fltVal val="0"/>
                                          </p:val>
                                        </p:tav>
                                        <p:tav tm="100000">
                                          <p:val>
                                            <p:strVal val="#ppt_w"/>
                                          </p:val>
                                        </p:tav>
                                      </p:tavLst>
                                    </p:anim>
                                    <p:anim calcmode="lin" valueType="num">
                                      <p:cBhvr>
                                        <p:cTn id="78" dur="500" fill="hold"/>
                                        <p:tgtEl>
                                          <p:spTgt spid="456"/>
                                        </p:tgtEl>
                                        <p:attrNameLst>
                                          <p:attrName>ppt_h</p:attrName>
                                        </p:attrNameLst>
                                      </p:cBhvr>
                                      <p:tavLst>
                                        <p:tav tm="0">
                                          <p:val>
                                            <p:flt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465"/>
                                        </p:tgtEl>
                                        <p:attrNameLst>
                                          <p:attrName>style.visibility</p:attrName>
                                        </p:attrNameLst>
                                      </p:cBhvr>
                                      <p:to>
                                        <p:strVal val="visible"/>
                                      </p:to>
                                    </p:set>
                                    <p:anim calcmode="lin" valueType="num">
                                      <p:cBhvr>
                                        <p:cTn id="81" dur="500" fill="hold"/>
                                        <p:tgtEl>
                                          <p:spTgt spid="465"/>
                                        </p:tgtEl>
                                        <p:attrNameLst>
                                          <p:attrName>ppt_w</p:attrName>
                                        </p:attrNameLst>
                                      </p:cBhvr>
                                      <p:tavLst>
                                        <p:tav tm="0">
                                          <p:val>
                                            <p:fltVal val="0"/>
                                          </p:val>
                                        </p:tav>
                                        <p:tav tm="100000">
                                          <p:val>
                                            <p:strVal val="#ppt_w"/>
                                          </p:val>
                                        </p:tav>
                                      </p:tavLst>
                                    </p:anim>
                                    <p:anim calcmode="lin" valueType="num">
                                      <p:cBhvr>
                                        <p:cTn id="82" dur="500" fill="hold"/>
                                        <p:tgtEl>
                                          <p:spTgt spid="465"/>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473"/>
                                        </p:tgtEl>
                                        <p:attrNameLst>
                                          <p:attrName>style.visibility</p:attrName>
                                        </p:attrNameLst>
                                      </p:cBhvr>
                                      <p:to>
                                        <p:strVal val="visible"/>
                                      </p:to>
                                    </p:set>
                                    <p:anim calcmode="lin" valueType="num">
                                      <p:cBhvr>
                                        <p:cTn id="85" dur="500" fill="hold"/>
                                        <p:tgtEl>
                                          <p:spTgt spid="473"/>
                                        </p:tgtEl>
                                        <p:attrNameLst>
                                          <p:attrName>ppt_w</p:attrName>
                                        </p:attrNameLst>
                                      </p:cBhvr>
                                      <p:tavLst>
                                        <p:tav tm="0">
                                          <p:val>
                                            <p:fltVal val="0"/>
                                          </p:val>
                                        </p:tav>
                                        <p:tav tm="100000">
                                          <p:val>
                                            <p:strVal val="#ppt_w"/>
                                          </p:val>
                                        </p:tav>
                                      </p:tavLst>
                                    </p:anim>
                                    <p:anim calcmode="lin" valueType="num">
                                      <p:cBhvr>
                                        <p:cTn id="86" dur="500" fill="hold"/>
                                        <p:tgtEl>
                                          <p:spTgt spid="473"/>
                                        </p:tgtEl>
                                        <p:attrNameLst>
                                          <p:attrName>ppt_h</p:attrName>
                                        </p:attrNameLst>
                                      </p:cBhvr>
                                      <p:tavLst>
                                        <p:tav tm="0">
                                          <p:val>
                                            <p:fltVal val="0"/>
                                          </p:val>
                                        </p:tav>
                                        <p:tav tm="100000">
                                          <p:val>
                                            <p:strVal val="#ppt_h"/>
                                          </p:val>
                                        </p:tav>
                                      </p:tavLst>
                                    </p:anim>
                                  </p:childTnLst>
                                </p:cTn>
                              </p:par>
                            </p:childTnLst>
                          </p:cTn>
                        </p:par>
                        <p:par>
                          <p:cTn id="87" fill="hold">
                            <p:stCondLst>
                              <p:cond delay="500"/>
                            </p:stCondLst>
                            <p:childTnLst>
                              <p:par>
                                <p:cTn id="88" presetID="42" presetClass="path" presetSubtype="0" fill="hold" nodeType="afterEffect">
                                  <p:stCondLst>
                                    <p:cond delay="0"/>
                                  </p:stCondLst>
                                  <p:childTnLst>
                                    <p:animMotion origin="layout" path="M -1.875E-6 -1.11111E-6 L 0.07839 -0.05162 " pathEditMode="relative" rAng="0" ptsTypes="AA">
                                      <p:cBhvr>
                                        <p:cTn id="89" dur="500" fill="hold"/>
                                        <p:tgtEl>
                                          <p:spTgt spid="457"/>
                                        </p:tgtEl>
                                        <p:attrNameLst>
                                          <p:attrName>ppt_x</p:attrName>
                                          <p:attrName>ppt_y</p:attrName>
                                        </p:attrNameLst>
                                      </p:cBhvr>
                                      <p:rCtr x="3919" y="-2593"/>
                                    </p:animMotion>
                                  </p:childTnLst>
                                </p:cTn>
                              </p:par>
                              <p:par>
                                <p:cTn id="90" presetID="42" presetClass="path" presetSubtype="0" fill="hold" nodeType="withEffect">
                                  <p:stCondLst>
                                    <p:cond delay="0"/>
                                  </p:stCondLst>
                                  <p:childTnLst>
                                    <p:animMotion origin="layout" path="M 3.33333E-6 7.40741E-7 L -0.07578 0.04329 " pathEditMode="relative" rAng="0" ptsTypes="AA">
                                      <p:cBhvr>
                                        <p:cTn id="91" dur="500" fill="hold"/>
                                        <p:tgtEl>
                                          <p:spTgt spid="456"/>
                                        </p:tgtEl>
                                        <p:attrNameLst>
                                          <p:attrName>ppt_x</p:attrName>
                                          <p:attrName>ppt_y</p:attrName>
                                        </p:attrNameLst>
                                      </p:cBhvr>
                                      <p:rCtr x="-3789" y="2153"/>
                                    </p:animMotion>
                                  </p:childTnLst>
                                </p:cTn>
                              </p:par>
                              <p:par>
                                <p:cTn id="92" presetID="42" presetClass="path" presetSubtype="0" fill="hold" grpId="1" nodeType="withEffect">
                                  <p:stCondLst>
                                    <p:cond delay="0"/>
                                  </p:stCondLst>
                                  <p:childTnLst>
                                    <p:animMotion origin="layout" path="M 3.75E-6 -4.44444E-6 L -0.00625 -0.02708 " pathEditMode="relative" rAng="0" ptsTypes="AA">
                                      <p:cBhvr>
                                        <p:cTn id="93" dur="500" fill="hold"/>
                                        <p:tgtEl>
                                          <p:spTgt spid="438"/>
                                        </p:tgtEl>
                                        <p:attrNameLst>
                                          <p:attrName>ppt_x</p:attrName>
                                          <p:attrName>ppt_y</p:attrName>
                                        </p:attrNameLst>
                                      </p:cBhvr>
                                      <p:rCtr x="-313" y="-1366"/>
                                    </p:animMotion>
                                  </p:childTnLst>
                                </p:cTn>
                              </p:par>
                              <p:par>
                                <p:cTn id="94" presetID="42" presetClass="path" presetSubtype="0" fill="hold" grpId="1" nodeType="withEffect">
                                  <p:stCondLst>
                                    <p:cond delay="0"/>
                                  </p:stCondLst>
                                  <p:childTnLst>
                                    <p:animMotion origin="layout" path="M -1.66667E-6 -1.85185E-6 L -0.04883 -0.05139 " pathEditMode="relative" rAng="0" ptsTypes="AA">
                                      <p:cBhvr>
                                        <p:cTn id="95" dur="500" fill="hold"/>
                                        <p:tgtEl>
                                          <p:spTgt spid="439"/>
                                        </p:tgtEl>
                                        <p:attrNameLst>
                                          <p:attrName>ppt_x</p:attrName>
                                          <p:attrName>ppt_y</p:attrName>
                                        </p:attrNameLst>
                                      </p:cBhvr>
                                      <p:rCtr x="-2448" y="-2569"/>
                                    </p:animMotion>
                                  </p:childTnLst>
                                </p:cTn>
                              </p:par>
                              <p:par>
                                <p:cTn id="96" presetID="42" presetClass="path" presetSubtype="0" fill="hold" nodeType="withEffect">
                                  <p:stCondLst>
                                    <p:cond delay="0"/>
                                  </p:stCondLst>
                                  <p:childTnLst>
                                    <p:animMotion origin="layout" path="M -1.875E-6 0.00486 L 0.078 0.22361 " pathEditMode="relative" rAng="0" ptsTypes="AA">
                                      <p:cBhvr>
                                        <p:cTn id="97" dur="500" fill="hold"/>
                                        <p:tgtEl>
                                          <p:spTgt spid="465"/>
                                        </p:tgtEl>
                                        <p:attrNameLst>
                                          <p:attrName>ppt_x</p:attrName>
                                          <p:attrName>ppt_y</p:attrName>
                                        </p:attrNameLst>
                                      </p:cBhvr>
                                      <p:rCtr x="3893" y="10926"/>
                                    </p:animMotion>
                                  </p:childTnLst>
                                </p:cTn>
                              </p:par>
                              <p:par>
                                <p:cTn id="98" presetID="42" presetClass="path" presetSubtype="0" fill="hold" nodeType="withEffect">
                                  <p:stCondLst>
                                    <p:cond delay="0"/>
                                  </p:stCondLst>
                                  <p:childTnLst>
                                    <p:animMotion origin="layout" path="M 0.00039 -0.00139 L 0.00039 0.26759 " pathEditMode="relative" rAng="0" ptsTypes="AA">
                                      <p:cBhvr>
                                        <p:cTn id="99" dur="500" fill="hold"/>
                                        <p:tgtEl>
                                          <p:spTgt spid="473"/>
                                        </p:tgtEl>
                                        <p:attrNameLst>
                                          <p:attrName>ppt_x</p:attrName>
                                          <p:attrName>ppt_y</p:attrName>
                                        </p:attrNameLst>
                                      </p:cBhvr>
                                      <p:rCtr x="0" y="13449"/>
                                    </p:animMotion>
                                  </p:childTnLst>
                                </p:cTn>
                              </p:par>
                            </p:childTnLst>
                          </p:cTn>
                        </p:par>
                        <p:par>
                          <p:cTn id="100" fill="hold">
                            <p:stCondLst>
                              <p:cond delay="1000"/>
                            </p:stCondLst>
                            <p:childTnLst>
                              <p:par>
                                <p:cTn id="101" presetID="23" presetClass="exit" presetSubtype="32" fill="hold" nodeType="afterEffect">
                                  <p:stCondLst>
                                    <p:cond delay="0"/>
                                  </p:stCondLst>
                                  <p:childTnLst>
                                    <p:anim calcmode="lin" valueType="num">
                                      <p:cBhvr>
                                        <p:cTn id="102" dur="500"/>
                                        <p:tgtEl>
                                          <p:spTgt spid="457"/>
                                        </p:tgtEl>
                                        <p:attrNameLst>
                                          <p:attrName>ppt_w</p:attrName>
                                        </p:attrNameLst>
                                      </p:cBhvr>
                                      <p:tavLst>
                                        <p:tav tm="0">
                                          <p:val>
                                            <p:strVal val="ppt_w"/>
                                          </p:val>
                                        </p:tav>
                                        <p:tav tm="100000">
                                          <p:val>
                                            <p:fltVal val="0"/>
                                          </p:val>
                                        </p:tav>
                                      </p:tavLst>
                                    </p:anim>
                                    <p:anim calcmode="lin" valueType="num">
                                      <p:cBhvr>
                                        <p:cTn id="103" dur="500"/>
                                        <p:tgtEl>
                                          <p:spTgt spid="457"/>
                                        </p:tgtEl>
                                        <p:attrNameLst>
                                          <p:attrName>ppt_h</p:attrName>
                                        </p:attrNameLst>
                                      </p:cBhvr>
                                      <p:tavLst>
                                        <p:tav tm="0">
                                          <p:val>
                                            <p:strVal val="ppt_h"/>
                                          </p:val>
                                        </p:tav>
                                        <p:tav tm="100000">
                                          <p:val>
                                            <p:fltVal val="0"/>
                                          </p:val>
                                        </p:tav>
                                      </p:tavLst>
                                    </p:anim>
                                    <p:set>
                                      <p:cBhvr>
                                        <p:cTn id="104" dur="1" fill="hold">
                                          <p:stCondLst>
                                            <p:cond delay="499"/>
                                          </p:stCondLst>
                                        </p:cTn>
                                        <p:tgtEl>
                                          <p:spTgt spid="457"/>
                                        </p:tgtEl>
                                        <p:attrNameLst>
                                          <p:attrName>style.visibility</p:attrName>
                                        </p:attrNameLst>
                                      </p:cBhvr>
                                      <p:to>
                                        <p:strVal val="hidden"/>
                                      </p:to>
                                    </p:set>
                                  </p:childTnLst>
                                </p:cTn>
                              </p:par>
                              <p:par>
                                <p:cTn id="105" presetID="23" presetClass="exit" presetSubtype="32" fill="hold" nodeType="withEffect">
                                  <p:stCondLst>
                                    <p:cond delay="0"/>
                                  </p:stCondLst>
                                  <p:childTnLst>
                                    <p:anim calcmode="lin" valueType="num">
                                      <p:cBhvr>
                                        <p:cTn id="106" dur="500"/>
                                        <p:tgtEl>
                                          <p:spTgt spid="456"/>
                                        </p:tgtEl>
                                        <p:attrNameLst>
                                          <p:attrName>ppt_w</p:attrName>
                                        </p:attrNameLst>
                                      </p:cBhvr>
                                      <p:tavLst>
                                        <p:tav tm="0">
                                          <p:val>
                                            <p:strVal val="ppt_w"/>
                                          </p:val>
                                        </p:tav>
                                        <p:tav tm="100000">
                                          <p:val>
                                            <p:fltVal val="0"/>
                                          </p:val>
                                        </p:tav>
                                      </p:tavLst>
                                    </p:anim>
                                    <p:anim calcmode="lin" valueType="num">
                                      <p:cBhvr>
                                        <p:cTn id="107" dur="500"/>
                                        <p:tgtEl>
                                          <p:spTgt spid="456"/>
                                        </p:tgtEl>
                                        <p:attrNameLst>
                                          <p:attrName>ppt_h</p:attrName>
                                        </p:attrNameLst>
                                      </p:cBhvr>
                                      <p:tavLst>
                                        <p:tav tm="0">
                                          <p:val>
                                            <p:strVal val="ppt_h"/>
                                          </p:val>
                                        </p:tav>
                                        <p:tav tm="100000">
                                          <p:val>
                                            <p:fltVal val="0"/>
                                          </p:val>
                                        </p:tav>
                                      </p:tavLst>
                                    </p:anim>
                                    <p:set>
                                      <p:cBhvr>
                                        <p:cTn id="108" dur="1" fill="hold">
                                          <p:stCondLst>
                                            <p:cond delay="499"/>
                                          </p:stCondLst>
                                        </p:cTn>
                                        <p:tgtEl>
                                          <p:spTgt spid="456"/>
                                        </p:tgtEl>
                                        <p:attrNameLst>
                                          <p:attrName>style.visibility</p:attrName>
                                        </p:attrNameLst>
                                      </p:cBhvr>
                                      <p:to>
                                        <p:strVal val="hidden"/>
                                      </p:to>
                                    </p:set>
                                  </p:childTnLst>
                                </p:cTn>
                              </p:par>
                              <p:par>
                                <p:cTn id="109" presetID="23" presetClass="exit" presetSubtype="32" fill="hold" nodeType="withEffect">
                                  <p:stCondLst>
                                    <p:cond delay="0"/>
                                  </p:stCondLst>
                                  <p:childTnLst>
                                    <p:anim calcmode="lin" valueType="num">
                                      <p:cBhvr>
                                        <p:cTn id="110" dur="500"/>
                                        <p:tgtEl>
                                          <p:spTgt spid="465"/>
                                        </p:tgtEl>
                                        <p:attrNameLst>
                                          <p:attrName>ppt_w</p:attrName>
                                        </p:attrNameLst>
                                      </p:cBhvr>
                                      <p:tavLst>
                                        <p:tav tm="0">
                                          <p:val>
                                            <p:strVal val="ppt_w"/>
                                          </p:val>
                                        </p:tav>
                                        <p:tav tm="100000">
                                          <p:val>
                                            <p:fltVal val="0"/>
                                          </p:val>
                                        </p:tav>
                                      </p:tavLst>
                                    </p:anim>
                                    <p:anim calcmode="lin" valueType="num">
                                      <p:cBhvr>
                                        <p:cTn id="111" dur="500"/>
                                        <p:tgtEl>
                                          <p:spTgt spid="465"/>
                                        </p:tgtEl>
                                        <p:attrNameLst>
                                          <p:attrName>ppt_h</p:attrName>
                                        </p:attrNameLst>
                                      </p:cBhvr>
                                      <p:tavLst>
                                        <p:tav tm="0">
                                          <p:val>
                                            <p:strVal val="ppt_h"/>
                                          </p:val>
                                        </p:tav>
                                        <p:tav tm="100000">
                                          <p:val>
                                            <p:fltVal val="0"/>
                                          </p:val>
                                        </p:tav>
                                      </p:tavLst>
                                    </p:anim>
                                    <p:set>
                                      <p:cBhvr>
                                        <p:cTn id="112" dur="1" fill="hold">
                                          <p:stCondLst>
                                            <p:cond delay="499"/>
                                          </p:stCondLst>
                                        </p:cTn>
                                        <p:tgtEl>
                                          <p:spTgt spid="465"/>
                                        </p:tgtEl>
                                        <p:attrNameLst>
                                          <p:attrName>style.visibility</p:attrName>
                                        </p:attrNameLst>
                                      </p:cBhvr>
                                      <p:to>
                                        <p:strVal val="hidden"/>
                                      </p:to>
                                    </p:set>
                                  </p:childTnLst>
                                </p:cTn>
                              </p:par>
                              <p:par>
                                <p:cTn id="113" presetID="23" presetClass="exit" presetSubtype="32" fill="hold" nodeType="withEffect">
                                  <p:stCondLst>
                                    <p:cond delay="0"/>
                                  </p:stCondLst>
                                  <p:childTnLst>
                                    <p:anim calcmode="lin" valueType="num">
                                      <p:cBhvr>
                                        <p:cTn id="114" dur="500"/>
                                        <p:tgtEl>
                                          <p:spTgt spid="473"/>
                                        </p:tgtEl>
                                        <p:attrNameLst>
                                          <p:attrName>ppt_w</p:attrName>
                                        </p:attrNameLst>
                                      </p:cBhvr>
                                      <p:tavLst>
                                        <p:tav tm="0">
                                          <p:val>
                                            <p:strVal val="ppt_w"/>
                                          </p:val>
                                        </p:tav>
                                        <p:tav tm="100000">
                                          <p:val>
                                            <p:fltVal val="0"/>
                                          </p:val>
                                        </p:tav>
                                      </p:tavLst>
                                    </p:anim>
                                    <p:anim calcmode="lin" valueType="num">
                                      <p:cBhvr>
                                        <p:cTn id="115" dur="500"/>
                                        <p:tgtEl>
                                          <p:spTgt spid="473"/>
                                        </p:tgtEl>
                                        <p:attrNameLst>
                                          <p:attrName>ppt_h</p:attrName>
                                        </p:attrNameLst>
                                      </p:cBhvr>
                                      <p:tavLst>
                                        <p:tav tm="0">
                                          <p:val>
                                            <p:strVal val="ppt_h"/>
                                          </p:val>
                                        </p:tav>
                                        <p:tav tm="100000">
                                          <p:val>
                                            <p:fltVal val="0"/>
                                          </p:val>
                                        </p:tav>
                                      </p:tavLst>
                                    </p:anim>
                                    <p:set>
                                      <p:cBhvr>
                                        <p:cTn id="116" dur="1" fill="hold">
                                          <p:stCondLst>
                                            <p:cond delay="499"/>
                                          </p:stCondLst>
                                        </p:cTn>
                                        <p:tgtEl>
                                          <p:spTgt spid="473"/>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29"/>
                                        </p:tgtEl>
                                        <p:attrNameLst>
                                          <p:attrName>style.visibility</p:attrName>
                                        </p:attrNameLst>
                                      </p:cBhvr>
                                      <p:to>
                                        <p:strVal val="visible"/>
                                      </p:to>
                                    </p:set>
                                    <p:animEffect transition="in" filter="fade">
                                      <p:cBhvr>
                                        <p:cTn id="121" dur="500"/>
                                        <p:tgtEl>
                                          <p:spTgt spid="329"/>
                                        </p:tgtEl>
                                      </p:cBhvr>
                                    </p:animEffect>
                                  </p:childTnLst>
                                </p:cTn>
                              </p:par>
                              <p:par>
                                <p:cTn id="122" presetID="23" presetClass="entr" presetSubtype="16" fill="hold" nodeType="withEffect">
                                  <p:stCondLst>
                                    <p:cond delay="0"/>
                                  </p:stCondLst>
                                  <p:childTnLst>
                                    <p:set>
                                      <p:cBhvr>
                                        <p:cTn id="123" dur="1" fill="hold">
                                          <p:stCondLst>
                                            <p:cond delay="0"/>
                                          </p:stCondLst>
                                        </p:cTn>
                                        <p:tgtEl>
                                          <p:spTgt spid="361"/>
                                        </p:tgtEl>
                                        <p:attrNameLst>
                                          <p:attrName>style.visibility</p:attrName>
                                        </p:attrNameLst>
                                      </p:cBhvr>
                                      <p:to>
                                        <p:strVal val="visible"/>
                                      </p:to>
                                    </p:set>
                                    <p:anim calcmode="lin" valueType="num">
                                      <p:cBhvr>
                                        <p:cTn id="124" dur="500" fill="hold"/>
                                        <p:tgtEl>
                                          <p:spTgt spid="361"/>
                                        </p:tgtEl>
                                        <p:attrNameLst>
                                          <p:attrName>ppt_w</p:attrName>
                                        </p:attrNameLst>
                                      </p:cBhvr>
                                      <p:tavLst>
                                        <p:tav tm="0">
                                          <p:val>
                                            <p:fltVal val="0"/>
                                          </p:val>
                                        </p:tav>
                                        <p:tav tm="100000">
                                          <p:val>
                                            <p:strVal val="#ppt_w"/>
                                          </p:val>
                                        </p:tav>
                                      </p:tavLst>
                                    </p:anim>
                                    <p:anim calcmode="lin" valueType="num">
                                      <p:cBhvr>
                                        <p:cTn id="125" dur="500" fill="hold"/>
                                        <p:tgtEl>
                                          <p:spTgt spid="361"/>
                                        </p:tgtEl>
                                        <p:attrNameLst>
                                          <p:attrName>ppt_h</p:attrName>
                                        </p:attrNameLst>
                                      </p:cBhvr>
                                      <p:tavLst>
                                        <p:tav tm="0">
                                          <p:val>
                                            <p:fltVal val="0"/>
                                          </p:val>
                                        </p:tav>
                                        <p:tav tm="100000">
                                          <p:val>
                                            <p:strVal val="#ppt_h"/>
                                          </p:val>
                                        </p:tav>
                                      </p:tavLst>
                                    </p:anim>
                                  </p:childTnLst>
                                </p:cTn>
                              </p:par>
                              <p:par>
                                <p:cTn id="126" presetID="23" presetClass="entr" presetSubtype="16" fill="hold" nodeType="withEffect">
                                  <p:stCondLst>
                                    <p:cond delay="0"/>
                                  </p:stCondLst>
                                  <p:childTnLst>
                                    <p:set>
                                      <p:cBhvr>
                                        <p:cTn id="127" dur="1" fill="hold">
                                          <p:stCondLst>
                                            <p:cond delay="0"/>
                                          </p:stCondLst>
                                        </p:cTn>
                                        <p:tgtEl>
                                          <p:spTgt spid="354"/>
                                        </p:tgtEl>
                                        <p:attrNameLst>
                                          <p:attrName>style.visibility</p:attrName>
                                        </p:attrNameLst>
                                      </p:cBhvr>
                                      <p:to>
                                        <p:strVal val="visible"/>
                                      </p:to>
                                    </p:set>
                                    <p:anim calcmode="lin" valueType="num">
                                      <p:cBhvr>
                                        <p:cTn id="128" dur="500" fill="hold"/>
                                        <p:tgtEl>
                                          <p:spTgt spid="354"/>
                                        </p:tgtEl>
                                        <p:attrNameLst>
                                          <p:attrName>ppt_w</p:attrName>
                                        </p:attrNameLst>
                                      </p:cBhvr>
                                      <p:tavLst>
                                        <p:tav tm="0">
                                          <p:val>
                                            <p:fltVal val="0"/>
                                          </p:val>
                                        </p:tav>
                                        <p:tav tm="100000">
                                          <p:val>
                                            <p:strVal val="#ppt_w"/>
                                          </p:val>
                                        </p:tav>
                                      </p:tavLst>
                                    </p:anim>
                                    <p:anim calcmode="lin" valueType="num">
                                      <p:cBhvr>
                                        <p:cTn id="129" dur="500" fill="hold"/>
                                        <p:tgtEl>
                                          <p:spTgt spid="354"/>
                                        </p:tgtEl>
                                        <p:attrNameLst>
                                          <p:attrName>ppt_h</p:attrName>
                                        </p:attrNameLst>
                                      </p:cBhvr>
                                      <p:tavLst>
                                        <p:tav tm="0">
                                          <p:val>
                                            <p:fltVal val="0"/>
                                          </p:val>
                                        </p:tav>
                                        <p:tav tm="100000">
                                          <p:val>
                                            <p:strVal val="#ppt_h"/>
                                          </p:val>
                                        </p:tav>
                                      </p:tavLst>
                                    </p:anim>
                                  </p:childTnLst>
                                </p:cTn>
                              </p:par>
                              <p:par>
                                <p:cTn id="130" presetID="10" presetClass="entr" presetSubtype="0" fill="hold" grpId="0" nodeType="withEffect">
                                  <p:stCondLst>
                                    <p:cond delay="0"/>
                                  </p:stCondLst>
                                  <p:childTnLst>
                                    <p:set>
                                      <p:cBhvr>
                                        <p:cTn id="131" dur="1" fill="hold">
                                          <p:stCondLst>
                                            <p:cond delay="0"/>
                                          </p:stCondLst>
                                        </p:cTn>
                                        <p:tgtEl>
                                          <p:spTgt spid="330"/>
                                        </p:tgtEl>
                                        <p:attrNameLst>
                                          <p:attrName>style.visibility</p:attrName>
                                        </p:attrNameLst>
                                      </p:cBhvr>
                                      <p:to>
                                        <p:strVal val="visible"/>
                                      </p:to>
                                    </p:set>
                                    <p:animEffect transition="in" filter="fade">
                                      <p:cBhvr>
                                        <p:cTn id="132" dur="500"/>
                                        <p:tgtEl>
                                          <p:spTgt spid="330"/>
                                        </p:tgtEl>
                                      </p:cBhvr>
                                    </p:animEffect>
                                  </p:childTnLst>
                                </p:cTn>
                              </p:par>
                              <p:par>
                                <p:cTn id="133" presetID="23" presetClass="entr" presetSubtype="16" fill="hold" nodeType="withEffect">
                                  <p:stCondLst>
                                    <p:cond delay="0"/>
                                  </p:stCondLst>
                                  <p:childTnLst>
                                    <p:set>
                                      <p:cBhvr>
                                        <p:cTn id="134" dur="1" fill="hold">
                                          <p:stCondLst>
                                            <p:cond delay="0"/>
                                          </p:stCondLst>
                                        </p:cTn>
                                        <p:tgtEl>
                                          <p:spTgt spid="368"/>
                                        </p:tgtEl>
                                        <p:attrNameLst>
                                          <p:attrName>style.visibility</p:attrName>
                                        </p:attrNameLst>
                                      </p:cBhvr>
                                      <p:to>
                                        <p:strVal val="visible"/>
                                      </p:to>
                                    </p:set>
                                    <p:anim calcmode="lin" valueType="num">
                                      <p:cBhvr>
                                        <p:cTn id="135" dur="500" fill="hold"/>
                                        <p:tgtEl>
                                          <p:spTgt spid="368"/>
                                        </p:tgtEl>
                                        <p:attrNameLst>
                                          <p:attrName>ppt_w</p:attrName>
                                        </p:attrNameLst>
                                      </p:cBhvr>
                                      <p:tavLst>
                                        <p:tav tm="0">
                                          <p:val>
                                            <p:fltVal val="0"/>
                                          </p:val>
                                        </p:tav>
                                        <p:tav tm="100000">
                                          <p:val>
                                            <p:strVal val="#ppt_w"/>
                                          </p:val>
                                        </p:tav>
                                      </p:tavLst>
                                    </p:anim>
                                    <p:anim calcmode="lin" valueType="num">
                                      <p:cBhvr>
                                        <p:cTn id="136" dur="500" fill="hold"/>
                                        <p:tgtEl>
                                          <p:spTgt spid="368"/>
                                        </p:tgtEl>
                                        <p:attrNameLst>
                                          <p:attrName>ppt_h</p:attrName>
                                        </p:attrNameLst>
                                      </p:cBhvr>
                                      <p:tavLst>
                                        <p:tav tm="0">
                                          <p:val>
                                            <p:fltVal val="0"/>
                                          </p:val>
                                        </p:tav>
                                        <p:tav tm="100000">
                                          <p:val>
                                            <p:strVal val="#ppt_h"/>
                                          </p:val>
                                        </p:tav>
                                      </p:tavLst>
                                    </p:anim>
                                  </p:childTnLst>
                                </p:cTn>
                              </p:par>
                              <p:par>
                                <p:cTn id="137" presetID="10" presetClass="entr" presetSubtype="0" fill="hold" grpId="0" nodeType="withEffect">
                                  <p:stCondLst>
                                    <p:cond delay="0"/>
                                  </p:stCondLst>
                                  <p:childTnLst>
                                    <p:set>
                                      <p:cBhvr>
                                        <p:cTn id="138" dur="1" fill="hold">
                                          <p:stCondLst>
                                            <p:cond delay="0"/>
                                          </p:stCondLst>
                                        </p:cTn>
                                        <p:tgtEl>
                                          <p:spTgt spid="331"/>
                                        </p:tgtEl>
                                        <p:attrNameLst>
                                          <p:attrName>style.visibility</p:attrName>
                                        </p:attrNameLst>
                                      </p:cBhvr>
                                      <p:to>
                                        <p:strVal val="visible"/>
                                      </p:to>
                                    </p:set>
                                    <p:animEffect transition="in" filter="fade">
                                      <p:cBhvr>
                                        <p:cTn id="139" dur="500"/>
                                        <p:tgtEl>
                                          <p:spTgt spid="331"/>
                                        </p:tgtEl>
                                      </p:cBhvr>
                                    </p:animEffect>
                                  </p:childTnLst>
                                </p:cTn>
                              </p:par>
                              <p:par>
                                <p:cTn id="140" presetID="23" presetClass="entr" presetSubtype="16" fill="hold" nodeType="withEffect">
                                  <p:stCondLst>
                                    <p:cond delay="0"/>
                                  </p:stCondLst>
                                  <p:childTnLst>
                                    <p:set>
                                      <p:cBhvr>
                                        <p:cTn id="141" dur="1" fill="hold">
                                          <p:stCondLst>
                                            <p:cond delay="0"/>
                                          </p:stCondLst>
                                        </p:cTn>
                                        <p:tgtEl>
                                          <p:spTgt spid="382"/>
                                        </p:tgtEl>
                                        <p:attrNameLst>
                                          <p:attrName>style.visibility</p:attrName>
                                        </p:attrNameLst>
                                      </p:cBhvr>
                                      <p:to>
                                        <p:strVal val="visible"/>
                                      </p:to>
                                    </p:set>
                                    <p:anim calcmode="lin" valueType="num">
                                      <p:cBhvr>
                                        <p:cTn id="142" dur="500" fill="hold"/>
                                        <p:tgtEl>
                                          <p:spTgt spid="382"/>
                                        </p:tgtEl>
                                        <p:attrNameLst>
                                          <p:attrName>ppt_w</p:attrName>
                                        </p:attrNameLst>
                                      </p:cBhvr>
                                      <p:tavLst>
                                        <p:tav tm="0">
                                          <p:val>
                                            <p:fltVal val="0"/>
                                          </p:val>
                                        </p:tav>
                                        <p:tav tm="100000">
                                          <p:val>
                                            <p:strVal val="#ppt_w"/>
                                          </p:val>
                                        </p:tav>
                                      </p:tavLst>
                                    </p:anim>
                                    <p:anim calcmode="lin" valueType="num">
                                      <p:cBhvr>
                                        <p:cTn id="143" dur="500" fill="hold"/>
                                        <p:tgtEl>
                                          <p:spTgt spid="382"/>
                                        </p:tgtEl>
                                        <p:attrNameLst>
                                          <p:attrName>ppt_h</p:attrName>
                                        </p:attrNameLst>
                                      </p:cBhvr>
                                      <p:tavLst>
                                        <p:tav tm="0">
                                          <p:val>
                                            <p:fltVal val="0"/>
                                          </p:val>
                                        </p:tav>
                                        <p:tav tm="100000">
                                          <p:val>
                                            <p:strVal val="#ppt_h"/>
                                          </p:val>
                                        </p:tav>
                                      </p:tavLst>
                                    </p:anim>
                                  </p:childTnLst>
                                </p:cTn>
                              </p:par>
                              <p:par>
                                <p:cTn id="144" presetID="10" presetClass="entr" presetSubtype="0" fill="hold" grpId="0" nodeType="withEffect">
                                  <p:stCondLst>
                                    <p:cond delay="0"/>
                                  </p:stCondLst>
                                  <p:childTnLst>
                                    <p:set>
                                      <p:cBhvr>
                                        <p:cTn id="145" dur="1" fill="hold">
                                          <p:stCondLst>
                                            <p:cond delay="0"/>
                                          </p:stCondLst>
                                        </p:cTn>
                                        <p:tgtEl>
                                          <p:spTgt spid="332"/>
                                        </p:tgtEl>
                                        <p:attrNameLst>
                                          <p:attrName>style.visibility</p:attrName>
                                        </p:attrNameLst>
                                      </p:cBhvr>
                                      <p:to>
                                        <p:strVal val="visible"/>
                                      </p:to>
                                    </p:set>
                                    <p:animEffect transition="in" filter="fade">
                                      <p:cBhvr>
                                        <p:cTn id="146" dur="500"/>
                                        <p:tgtEl>
                                          <p:spTgt spid="332"/>
                                        </p:tgtEl>
                                      </p:cBhvr>
                                    </p:animEffect>
                                  </p:childTnLst>
                                </p:cTn>
                              </p:par>
                              <p:par>
                                <p:cTn id="147" presetID="23" presetClass="entr" presetSubtype="16" fill="hold" nodeType="withEffect">
                                  <p:stCondLst>
                                    <p:cond delay="0"/>
                                  </p:stCondLst>
                                  <p:childTnLst>
                                    <p:set>
                                      <p:cBhvr>
                                        <p:cTn id="148" dur="1" fill="hold">
                                          <p:stCondLst>
                                            <p:cond delay="0"/>
                                          </p:stCondLst>
                                        </p:cTn>
                                        <p:tgtEl>
                                          <p:spTgt spid="375"/>
                                        </p:tgtEl>
                                        <p:attrNameLst>
                                          <p:attrName>style.visibility</p:attrName>
                                        </p:attrNameLst>
                                      </p:cBhvr>
                                      <p:to>
                                        <p:strVal val="visible"/>
                                      </p:to>
                                    </p:set>
                                    <p:anim calcmode="lin" valueType="num">
                                      <p:cBhvr>
                                        <p:cTn id="149" dur="500" fill="hold"/>
                                        <p:tgtEl>
                                          <p:spTgt spid="375"/>
                                        </p:tgtEl>
                                        <p:attrNameLst>
                                          <p:attrName>ppt_w</p:attrName>
                                        </p:attrNameLst>
                                      </p:cBhvr>
                                      <p:tavLst>
                                        <p:tav tm="0">
                                          <p:val>
                                            <p:fltVal val="0"/>
                                          </p:val>
                                        </p:tav>
                                        <p:tav tm="100000">
                                          <p:val>
                                            <p:strVal val="#ppt_w"/>
                                          </p:val>
                                        </p:tav>
                                      </p:tavLst>
                                    </p:anim>
                                    <p:anim calcmode="lin" valueType="num">
                                      <p:cBhvr>
                                        <p:cTn id="150" dur="500" fill="hold"/>
                                        <p:tgtEl>
                                          <p:spTgt spid="375"/>
                                        </p:tgtEl>
                                        <p:attrNameLst>
                                          <p:attrName>ppt_h</p:attrName>
                                        </p:attrNameLst>
                                      </p:cBhvr>
                                      <p:tavLst>
                                        <p:tav tm="0">
                                          <p:val>
                                            <p:fltVal val="0"/>
                                          </p:val>
                                        </p:tav>
                                        <p:tav tm="100000">
                                          <p:val>
                                            <p:strVal val="#ppt_h"/>
                                          </p:val>
                                        </p:tav>
                                      </p:tavLst>
                                    </p:anim>
                                  </p:childTnLst>
                                </p:cTn>
                              </p:par>
                              <p:par>
                                <p:cTn id="151" presetID="10" presetClass="entr" presetSubtype="0" fill="hold" grpId="0" nodeType="withEffect">
                                  <p:stCondLst>
                                    <p:cond delay="0"/>
                                  </p:stCondLst>
                                  <p:childTnLst>
                                    <p:set>
                                      <p:cBhvr>
                                        <p:cTn id="152" dur="1" fill="hold">
                                          <p:stCondLst>
                                            <p:cond delay="0"/>
                                          </p:stCondLst>
                                        </p:cTn>
                                        <p:tgtEl>
                                          <p:spTgt spid="333"/>
                                        </p:tgtEl>
                                        <p:attrNameLst>
                                          <p:attrName>style.visibility</p:attrName>
                                        </p:attrNameLst>
                                      </p:cBhvr>
                                      <p:to>
                                        <p:strVal val="visible"/>
                                      </p:to>
                                    </p:set>
                                    <p:animEffect transition="in" filter="fade">
                                      <p:cBhvr>
                                        <p:cTn id="153" dur="500"/>
                                        <p:tgtEl>
                                          <p:spTgt spid="333"/>
                                        </p:tgtEl>
                                      </p:cBhvr>
                                    </p:animEffect>
                                  </p:childTnLst>
                                </p:cTn>
                              </p:par>
                              <p:par>
                                <p:cTn id="154" presetID="23" presetClass="entr" presetSubtype="16" fill="hold" nodeType="withEffect">
                                  <p:stCondLst>
                                    <p:cond delay="0"/>
                                  </p:stCondLst>
                                  <p:childTnLst>
                                    <p:set>
                                      <p:cBhvr>
                                        <p:cTn id="155" dur="1" fill="hold">
                                          <p:stCondLst>
                                            <p:cond delay="0"/>
                                          </p:stCondLst>
                                        </p:cTn>
                                        <p:tgtEl>
                                          <p:spTgt spid="389"/>
                                        </p:tgtEl>
                                        <p:attrNameLst>
                                          <p:attrName>style.visibility</p:attrName>
                                        </p:attrNameLst>
                                      </p:cBhvr>
                                      <p:to>
                                        <p:strVal val="visible"/>
                                      </p:to>
                                    </p:set>
                                    <p:anim calcmode="lin" valueType="num">
                                      <p:cBhvr>
                                        <p:cTn id="156" dur="500" fill="hold"/>
                                        <p:tgtEl>
                                          <p:spTgt spid="389"/>
                                        </p:tgtEl>
                                        <p:attrNameLst>
                                          <p:attrName>ppt_w</p:attrName>
                                        </p:attrNameLst>
                                      </p:cBhvr>
                                      <p:tavLst>
                                        <p:tav tm="0">
                                          <p:val>
                                            <p:fltVal val="0"/>
                                          </p:val>
                                        </p:tav>
                                        <p:tav tm="100000">
                                          <p:val>
                                            <p:strVal val="#ppt_w"/>
                                          </p:val>
                                        </p:tav>
                                      </p:tavLst>
                                    </p:anim>
                                    <p:anim calcmode="lin" valueType="num">
                                      <p:cBhvr>
                                        <p:cTn id="157" dur="500" fill="hold"/>
                                        <p:tgtEl>
                                          <p:spTgt spid="389"/>
                                        </p:tgtEl>
                                        <p:attrNameLst>
                                          <p:attrName>ppt_h</p:attrName>
                                        </p:attrNameLst>
                                      </p:cBhvr>
                                      <p:tavLst>
                                        <p:tav tm="0">
                                          <p:val>
                                            <p:fltVal val="0"/>
                                          </p:val>
                                        </p:tav>
                                        <p:tav tm="100000">
                                          <p:val>
                                            <p:strVal val="#ppt_h"/>
                                          </p:val>
                                        </p:tav>
                                      </p:tavLst>
                                    </p:anim>
                                  </p:childTnLst>
                                </p:cTn>
                              </p:par>
                              <p:par>
                                <p:cTn id="158" presetID="10" presetClass="entr" presetSubtype="0" fill="hold" grpId="0" nodeType="withEffect">
                                  <p:stCondLst>
                                    <p:cond delay="0"/>
                                  </p:stCondLst>
                                  <p:childTnLst>
                                    <p:set>
                                      <p:cBhvr>
                                        <p:cTn id="159" dur="1" fill="hold">
                                          <p:stCondLst>
                                            <p:cond delay="0"/>
                                          </p:stCondLst>
                                        </p:cTn>
                                        <p:tgtEl>
                                          <p:spTgt spid="338"/>
                                        </p:tgtEl>
                                        <p:attrNameLst>
                                          <p:attrName>style.visibility</p:attrName>
                                        </p:attrNameLst>
                                      </p:cBhvr>
                                      <p:to>
                                        <p:strVal val="visible"/>
                                      </p:to>
                                    </p:set>
                                    <p:animEffect transition="in" filter="fade">
                                      <p:cBhvr>
                                        <p:cTn id="160" dur="500"/>
                                        <p:tgtEl>
                                          <p:spTgt spid="338"/>
                                        </p:tgtEl>
                                      </p:cBhvr>
                                    </p:animEffect>
                                  </p:childTnLst>
                                </p:cTn>
                              </p:par>
                              <p:par>
                                <p:cTn id="161" presetID="23" presetClass="entr" presetSubtype="16" fill="hold" nodeType="withEffect">
                                  <p:stCondLst>
                                    <p:cond delay="0"/>
                                  </p:stCondLst>
                                  <p:childTnLst>
                                    <p:set>
                                      <p:cBhvr>
                                        <p:cTn id="162" dur="1" fill="hold">
                                          <p:stCondLst>
                                            <p:cond delay="0"/>
                                          </p:stCondLst>
                                        </p:cTn>
                                        <p:tgtEl>
                                          <p:spTgt spid="396"/>
                                        </p:tgtEl>
                                        <p:attrNameLst>
                                          <p:attrName>style.visibility</p:attrName>
                                        </p:attrNameLst>
                                      </p:cBhvr>
                                      <p:to>
                                        <p:strVal val="visible"/>
                                      </p:to>
                                    </p:set>
                                    <p:anim calcmode="lin" valueType="num">
                                      <p:cBhvr>
                                        <p:cTn id="163" dur="500" fill="hold"/>
                                        <p:tgtEl>
                                          <p:spTgt spid="396"/>
                                        </p:tgtEl>
                                        <p:attrNameLst>
                                          <p:attrName>ppt_w</p:attrName>
                                        </p:attrNameLst>
                                      </p:cBhvr>
                                      <p:tavLst>
                                        <p:tav tm="0">
                                          <p:val>
                                            <p:fltVal val="0"/>
                                          </p:val>
                                        </p:tav>
                                        <p:tav tm="100000">
                                          <p:val>
                                            <p:strVal val="#ppt_w"/>
                                          </p:val>
                                        </p:tav>
                                      </p:tavLst>
                                    </p:anim>
                                    <p:anim calcmode="lin" valueType="num">
                                      <p:cBhvr>
                                        <p:cTn id="164" dur="500" fill="hold"/>
                                        <p:tgtEl>
                                          <p:spTgt spid="396"/>
                                        </p:tgtEl>
                                        <p:attrNameLst>
                                          <p:attrName>ppt_h</p:attrName>
                                        </p:attrNameLst>
                                      </p:cBhvr>
                                      <p:tavLst>
                                        <p:tav tm="0">
                                          <p:val>
                                            <p:fltVal val="0"/>
                                          </p:val>
                                        </p:tav>
                                        <p:tav tm="100000">
                                          <p:val>
                                            <p:strVal val="#ppt_h"/>
                                          </p:val>
                                        </p:tav>
                                      </p:tavLst>
                                    </p:anim>
                                  </p:childTnLst>
                                </p:cTn>
                              </p:par>
                              <p:par>
                                <p:cTn id="165" presetID="10" presetClass="entr" presetSubtype="0" fill="hold" grpId="0" nodeType="withEffect">
                                  <p:stCondLst>
                                    <p:cond delay="0"/>
                                  </p:stCondLst>
                                  <p:childTnLst>
                                    <p:set>
                                      <p:cBhvr>
                                        <p:cTn id="166" dur="1" fill="hold">
                                          <p:stCondLst>
                                            <p:cond delay="0"/>
                                          </p:stCondLst>
                                        </p:cTn>
                                        <p:tgtEl>
                                          <p:spTgt spid="337"/>
                                        </p:tgtEl>
                                        <p:attrNameLst>
                                          <p:attrName>style.visibility</p:attrName>
                                        </p:attrNameLst>
                                      </p:cBhvr>
                                      <p:to>
                                        <p:strVal val="visible"/>
                                      </p:to>
                                    </p:set>
                                    <p:animEffect transition="in" filter="fade">
                                      <p:cBhvr>
                                        <p:cTn id="167" dur="500"/>
                                        <p:tgtEl>
                                          <p:spTgt spid="337"/>
                                        </p:tgtEl>
                                      </p:cBhvr>
                                    </p:animEffect>
                                  </p:childTnLst>
                                </p:cTn>
                              </p:par>
                              <p:par>
                                <p:cTn id="168" presetID="23" presetClass="entr" presetSubtype="16" fill="hold" nodeType="withEffect">
                                  <p:stCondLst>
                                    <p:cond delay="0"/>
                                  </p:stCondLst>
                                  <p:childTnLst>
                                    <p:set>
                                      <p:cBhvr>
                                        <p:cTn id="169" dur="1" fill="hold">
                                          <p:stCondLst>
                                            <p:cond delay="0"/>
                                          </p:stCondLst>
                                        </p:cTn>
                                        <p:tgtEl>
                                          <p:spTgt spid="403"/>
                                        </p:tgtEl>
                                        <p:attrNameLst>
                                          <p:attrName>style.visibility</p:attrName>
                                        </p:attrNameLst>
                                      </p:cBhvr>
                                      <p:to>
                                        <p:strVal val="visible"/>
                                      </p:to>
                                    </p:set>
                                    <p:anim calcmode="lin" valueType="num">
                                      <p:cBhvr>
                                        <p:cTn id="170" dur="500" fill="hold"/>
                                        <p:tgtEl>
                                          <p:spTgt spid="403"/>
                                        </p:tgtEl>
                                        <p:attrNameLst>
                                          <p:attrName>ppt_w</p:attrName>
                                        </p:attrNameLst>
                                      </p:cBhvr>
                                      <p:tavLst>
                                        <p:tav tm="0">
                                          <p:val>
                                            <p:fltVal val="0"/>
                                          </p:val>
                                        </p:tav>
                                        <p:tav tm="100000">
                                          <p:val>
                                            <p:strVal val="#ppt_w"/>
                                          </p:val>
                                        </p:tav>
                                      </p:tavLst>
                                    </p:anim>
                                    <p:anim calcmode="lin" valueType="num">
                                      <p:cBhvr>
                                        <p:cTn id="171" dur="500" fill="hold"/>
                                        <p:tgtEl>
                                          <p:spTgt spid="403"/>
                                        </p:tgtEl>
                                        <p:attrNameLst>
                                          <p:attrName>ppt_h</p:attrName>
                                        </p:attrNameLst>
                                      </p:cBhvr>
                                      <p:tavLst>
                                        <p:tav tm="0">
                                          <p:val>
                                            <p:fltVal val="0"/>
                                          </p:val>
                                        </p:tav>
                                        <p:tav tm="100000">
                                          <p:val>
                                            <p:strVal val="#ppt_h"/>
                                          </p:val>
                                        </p:tav>
                                      </p:tavLst>
                                    </p:anim>
                                  </p:childTnLst>
                                </p:cTn>
                              </p:par>
                              <p:par>
                                <p:cTn id="172" presetID="10" presetClass="entr" presetSubtype="0" fill="hold" grpId="0" nodeType="withEffect">
                                  <p:stCondLst>
                                    <p:cond delay="0"/>
                                  </p:stCondLst>
                                  <p:childTnLst>
                                    <p:set>
                                      <p:cBhvr>
                                        <p:cTn id="173" dur="1" fill="hold">
                                          <p:stCondLst>
                                            <p:cond delay="0"/>
                                          </p:stCondLst>
                                        </p:cTn>
                                        <p:tgtEl>
                                          <p:spTgt spid="336"/>
                                        </p:tgtEl>
                                        <p:attrNameLst>
                                          <p:attrName>style.visibility</p:attrName>
                                        </p:attrNameLst>
                                      </p:cBhvr>
                                      <p:to>
                                        <p:strVal val="visible"/>
                                      </p:to>
                                    </p:set>
                                    <p:animEffect transition="in" filter="fade">
                                      <p:cBhvr>
                                        <p:cTn id="174" dur="500"/>
                                        <p:tgtEl>
                                          <p:spTgt spid="336"/>
                                        </p:tgtEl>
                                      </p:cBhvr>
                                    </p:animEffect>
                                  </p:childTnLst>
                                </p:cTn>
                              </p:par>
                              <p:par>
                                <p:cTn id="175" presetID="23" presetClass="entr" presetSubtype="16" fill="hold" nodeType="withEffect">
                                  <p:stCondLst>
                                    <p:cond delay="0"/>
                                  </p:stCondLst>
                                  <p:childTnLst>
                                    <p:set>
                                      <p:cBhvr>
                                        <p:cTn id="176" dur="1" fill="hold">
                                          <p:stCondLst>
                                            <p:cond delay="0"/>
                                          </p:stCondLst>
                                        </p:cTn>
                                        <p:tgtEl>
                                          <p:spTgt spid="410"/>
                                        </p:tgtEl>
                                        <p:attrNameLst>
                                          <p:attrName>style.visibility</p:attrName>
                                        </p:attrNameLst>
                                      </p:cBhvr>
                                      <p:to>
                                        <p:strVal val="visible"/>
                                      </p:to>
                                    </p:set>
                                    <p:anim calcmode="lin" valueType="num">
                                      <p:cBhvr>
                                        <p:cTn id="177" dur="500" fill="hold"/>
                                        <p:tgtEl>
                                          <p:spTgt spid="410"/>
                                        </p:tgtEl>
                                        <p:attrNameLst>
                                          <p:attrName>ppt_w</p:attrName>
                                        </p:attrNameLst>
                                      </p:cBhvr>
                                      <p:tavLst>
                                        <p:tav tm="0">
                                          <p:val>
                                            <p:fltVal val="0"/>
                                          </p:val>
                                        </p:tav>
                                        <p:tav tm="100000">
                                          <p:val>
                                            <p:strVal val="#ppt_w"/>
                                          </p:val>
                                        </p:tav>
                                      </p:tavLst>
                                    </p:anim>
                                    <p:anim calcmode="lin" valueType="num">
                                      <p:cBhvr>
                                        <p:cTn id="178" dur="500" fill="hold"/>
                                        <p:tgtEl>
                                          <p:spTgt spid="410"/>
                                        </p:tgtEl>
                                        <p:attrNameLst>
                                          <p:attrName>ppt_h</p:attrName>
                                        </p:attrNameLst>
                                      </p:cBhvr>
                                      <p:tavLst>
                                        <p:tav tm="0">
                                          <p:val>
                                            <p:fltVal val="0"/>
                                          </p:val>
                                        </p:tav>
                                        <p:tav tm="100000">
                                          <p:val>
                                            <p:strVal val="#ppt_h"/>
                                          </p:val>
                                        </p:tav>
                                      </p:tavLst>
                                    </p:anim>
                                  </p:childTnLst>
                                </p:cTn>
                              </p:par>
                              <p:par>
                                <p:cTn id="179" presetID="10" presetClass="entr" presetSubtype="0" fill="hold" grpId="0" nodeType="withEffect">
                                  <p:stCondLst>
                                    <p:cond delay="0"/>
                                  </p:stCondLst>
                                  <p:childTnLst>
                                    <p:set>
                                      <p:cBhvr>
                                        <p:cTn id="180" dur="1" fill="hold">
                                          <p:stCondLst>
                                            <p:cond delay="0"/>
                                          </p:stCondLst>
                                        </p:cTn>
                                        <p:tgtEl>
                                          <p:spTgt spid="335"/>
                                        </p:tgtEl>
                                        <p:attrNameLst>
                                          <p:attrName>style.visibility</p:attrName>
                                        </p:attrNameLst>
                                      </p:cBhvr>
                                      <p:to>
                                        <p:strVal val="visible"/>
                                      </p:to>
                                    </p:set>
                                    <p:animEffect transition="in" filter="fade">
                                      <p:cBhvr>
                                        <p:cTn id="181" dur="500"/>
                                        <p:tgtEl>
                                          <p:spTgt spid="335"/>
                                        </p:tgtEl>
                                      </p:cBhvr>
                                    </p:animEffect>
                                  </p:childTnLst>
                                </p:cTn>
                              </p:par>
                            </p:childTnLst>
                          </p:cTn>
                        </p:par>
                      </p:childTnLst>
                    </p:cTn>
                  </p:par>
                  <p:par>
                    <p:cTn id="182" fill="hold">
                      <p:stCondLst>
                        <p:cond delay="indefinite"/>
                      </p:stCondLst>
                      <p:childTnLst>
                        <p:par>
                          <p:cTn id="183" fill="hold">
                            <p:stCondLst>
                              <p:cond delay="0"/>
                            </p:stCondLst>
                            <p:childTnLst>
                              <p:par>
                                <p:cTn id="184" presetID="23" presetClass="entr" presetSubtype="16" fill="hold" grpId="1" nodeType="clickEffect">
                                  <p:stCondLst>
                                    <p:cond delay="0"/>
                                  </p:stCondLst>
                                  <p:childTnLst>
                                    <p:set>
                                      <p:cBhvr>
                                        <p:cTn id="185" dur="1" fill="hold">
                                          <p:stCondLst>
                                            <p:cond delay="0"/>
                                          </p:stCondLst>
                                        </p:cTn>
                                        <p:tgtEl>
                                          <p:spTgt spid="497"/>
                                        </p:tgtEl>
                                        <p:attrNameLst>
                                          <p:attrName>style.visibility</p:attrName>
                                        </p:attrNameLst>
                                      </p:cBhvr>
                                      <p:to>
                                        <p:strVal val="visible"/>
                                      </p:to>
                                    </p:set>
                                    <p:anim calcmode="lin" valueType="num">
                                      <p:cBhvr>
                                        <p:cTn id="186" dur="500" fill="hold"/>
                                        <p:tgtEl>
                                          <p:spTgt spid="497"/>
                                        </p:tgtEl>
                                        <p:attrNameLst>
                                          <p:attrName>ppt_w</p:attrName>
                                        </p:attrNameLst>
                                      </p:cBhvr>
                                      <p:tavLst>
                                        <p:tav tm="0">
                                          <p:val>
                                            <p:fltVal val="0"/>
                                          </p:val>
                                        </p:tav>
                                        <p:tav tm="100000">
                                          <p:val>
                                            <p:strVal val="#ppt_w"/>
                                          </p:val>
                                        </p:tav>
                                      </p:tavLst>
                                    </p:anim>
                                    <p:anim calcmode="lin" valueType="num">
                                      <p:cBhvr>
                                        <p:cTn id="187" dur="500" fill="hold"/>
                                        <p:tgtEl>
                                          <p:spTgt spid="497"/>
                                        </p:tgtEl>
                                        <p:attrNameLst>
                                          <p:attrName>ppt_h</p:attrName>
                                        </p:attrNameLst>
                                      </p:cBhvr>
                                      <p:tavLst>
                                        <p:tav tm="0">
                                          <p:val>
                                            <p:fltVal val="0"/>
                                          </p:val>
                                        </p:tav>
                                        <p:tav tm="100000">
                                          <p:val>
                                            <p:strVal val="#ppt_h"/>
                                          </p:val>
                                        </p:tav>
                                      </p:tavLst>
                                    </p:anim>
                                  </p:childTnLst>
                                </p:cTn>
                              </p:par>
                              <p:par>
                                <p:cTn id="188" presetID="23" presetClass="entr" presetSubtype="16" fill="hold" nodeType="withEffect">
                                  <p:stCondLst>
                                    <p:cond delay="0"/>
                                  </p:stCondLst>
                                  <p:childTnLst>
                                    <p:set>
                                      <p:cBhvr>
                                        <p:cTn id="189" dur="1" fill="hold">
                                          <p:stCondLst>
                                            <p:cond delay="0"/>
                                          </p:stCondLst>
                                        </p:cTn>
                                        <p:tgtEl>
                                          <p:spTgt spid="505"/>
                                        </p:tgtEl>
                                        <p:attrNameLst>
                                          <p:attrName>style.visibility</p:attrName>
                                        </p:attrNameLst>
                                      </p:cBhvr>
                                      <p:to>
                                        <p:strVal val="visible"/>
                                      </p:to>
                                    </p:set>
                                    <p:anim calcmode="lin" valueType="num">
                                      <p:cBhvr>
                                        <p:cTn id="190" dur="500" fill="hold"/>
                                        <p:tgtEl>
                                          <p:spTgt spid="505"/>
                                        </p:tgtEl>
                                        <p:attrNameLst>
                                          <p:attrName>ppt_w</p:attrName>
                                        </p:attrNameLst>
                                      </p:cBhvr>
                                      <p:tavLst>
                                        <p:tav tm="0">
                                          <p:val>
                                            <p:fltVal val="0"/>
                                          </p:val>
                                        </p:tav>
                                        <p:tav tm="100000">
                                          <p:val>
                                            <p:strVal val="#ppt_w"/>
                                          </p:val>
                                        </p:tav>
                                      </p:tavLst>
                                    </p:anim>
                                    <p:anim calcmode="lin" valueType="num">
                                      <p:cBhvr>
                                        <p:cTn id="191" dur="500" fill="hold"/>
                                        <p:tgtEl>
                                          <p:spTgt spid="505"/>
                                        </p:tgtEl>
                                        <p:attrNameLst>
                                          <p:attrName>ppt_h</p:attrName>
                                        </p:attrNameLst>
                                      </p:cBhvr>
                                      <p:tavLst>
                                        <p:tav tm="0">
                                          <p:val>
                                            <p:fltVal val="0"/>
                                          </p:val>
                                        </p:tav>
                                        <p:tav tm="100000">
                                          <p:val>
                                            <p:strVal val="#ppt_h"/>
                                          </p:val>
                                        </p:tav>
                                      </p:tavLst>
                                    </p:anim>
                                  </p:childTnLst>
                                </p:cTn>
                              </p:par>
                              <p:par>
                                <p:cTn id="192" presetID="23" presetClass="entr" presetSubtype="16" fill="hold" nodeType="withEffect">
                                  <p:stCondLst>
                                    <p:cond delay="0"/>
                                  </p:stCondLst>
                                  <p:childTnLst>
                                    <p:set>
                                      <p:cBhvr>
                                        <p:cTn id="193" dur="1" fill="hold">
                                          <p:stCondLst>
                                            <p:cond delay="0"/>
                                          </p:stCondLst>
                                        </p:cTn>
                                        <p:tgtEl>
                                          <p:spTgt spid="513"/>
                                        </p:tgtEl>
                                        <p:attrNameLst>
                                          <p:attrName>style.visibility</p:attrName>
                                        </p:attrNameLst>
                                      </p:cBhvr>
                                      <p:to>
                                        <p:strVal val="visible"/>
                                      </p:to>
                                    </p:set>
                                    <p:anim calcmode="lin" valueType="num">
                                      <p:cBhvr>
                                        <p:cTn id="194" dur="500" fill="hold"/>
                                        <p:tgtEl>
                                          <p:spTgt spid="513"/>
                                        </p:tgtEl>
                                        <p:attrNameLst>
                                          <p:attrName>ppt_w</p:attrName>
                                        </p:attrNameLst>
                                      </p:cBhvr>
                                      <p:tavLst>
                                        <p:tav tm="0">
                                          <p:val>
                                            <p:fltVal val="0"/>
                                          </p:val>
                                        </p:tav>
                                        <p:tav tm="100000">
                                          <p:val>
                                            <p:strVal val="#ppt_w"/>
                                          </p:val>
                                        </p:tav>
                                      </p:tavLst>
                                    </p:anim>
                                    <p:anim calcmode="lin" valueType="num">
                                      <p:cBhvr>
                                        <p:cTn id="195" dur="500" fill="hold"/>
                                        <p:tgtEl>
                                          <p:spTgt spid="513"/>
                                        </p:tgtEl>
                                        <p:attrNameLst>
                                          <p:attrName>ppt_h</p:attrName>
                                        </p:attrNameLst>
                                      </p:cBhvr>
                                      <p:tavLst>
                                        <p:tav tm="0">
                                          <p:val>
                                            <p:fltVal val="0"/>
                                          </p:val>
                                        </p:tav>
                                        <p:tav tm="100000">
                                          <p:val>
                                            <p:strVal val="#ppt_h"/>
                                          </p:val>
                                        </p:tav>
                                      </p:tavLst>
                                    </p:anim>
                                  </p:childTnLst>
                                </p:cTn>
                              </p:par>
                              <p:par>
                                <p:cTn id="196" presetID="23" presetClass="entr" presetSubtype="16" fill="hold" nodeType="withEffect">
                                  <p:stCondLst>
                                    <p:cond delay="0"/>
                                  </p:stCondLst>
                                  <p:childTnLst>
                                    <p:set>
                                      <p:cBhvr>
                                        <p:cTn id="197" dur="1" fill="hold">
                                          <p:stCondLst>
                                            <p:cond delay="0"/>
                                          </p:stCondLst>
                                        </p:cTn>
                                        <p:tgtEl>
                                          <p:spTgt spid="520"/>
                                        </p:tgtEl>
                                        <p:attrNameLst>
                                          <p:attrName>style.visibility</p:attrName>
                                        </p:attrNameLst>
                                      </p:cBhvr>
                                      <p:to>
                                        <p:strVal val="visible"/>
                                      </p:to>
                                    </p:set>
                                    <p:anim calcmode="lin" valueType="num">
                                      <p:cBhvr>
                                        <p:cTn id="198" dur="500" fill="hold"/>
                                        <p:tgtEl>
                                          <p:spTgt spid="520"/>
                                        </p:tgtEl>
                                        <p:attrNameLst>
                                          <p:attrName>ppt_w</p:attrName>
                                        </p:attrNameLst>
                                      </p:cBhvr>
                                      <p:tavLst>
                                        <p:tav tm="0">
                                          <p:val>
                                            <p:fltVal val="0"/>
                                          </p:val>
                                        </p:tav>
                                        <p:tav tm="100000">
                                          <p:val>
                                            <p:strVal val="#ppt_w"/>
                                          </p:val>
                                        </p:tav>
                                      </p:tavLst>
                                    </p:anim>
                                    <p:anim calcmode="lin" valueType="num">
                                      <p:cBhvr>
                                        <p:cTn id="199" dur="500" fill="hold"/>
                                        <p:tgtEl>
                                          <p:spTgt spid="520"/>
                                        </p:tgtEl>
                                        <p:attrNameLst>
                                          <p:attrName>ppt_h</p:attrName>
                                        </p:attrNameLst>
                                      </p:cBhvr>
                                      <p:tavLst>
                                        <p:tav tm="0">
                                          <p:val>
                                            <p:fltVal val="0"/>
                                          </p:val>
                                        </p:tav>
                                        <p:tav tm="100000">
                                          <p:val>
                                            <p:strVal val="#ppt_h"/>
                                          </p:val>
                                        </p:tav>
                                      </p:tavLst>
                                    </p:anim>
                                  </p:childTnLst>
                                </p:cTn>
                              </p:par>
                              <p:par>
                                <p:cTn id="200" presetID="23" presetClass="entr" presetSubtype="16" fill="hold" grpId="1" nodeType="withEffect">
                                  <p:stCondLst>
                                    <p:cond delay="0"/>
                                  </p:stCondLst>
                                  <p:childTnLst>
                                    <p:set>
                                      <p:cBhvr>
                                        <p:cTn id="201" dur="1" fill="hold">
                                          <p:stCondLst>
                                            <p:cond delay="0"/>
                                          </p:stCondLst>
                                        </p:cTn>
                                        <p:tgtEl>
                                          <p:spTgt spid="527"/>
                                        </p:tgtEl>
                                        <p:attrNameLst>
                                          <p:attrName>style.visibility</p:attrName>
                                        </p:attrNameLst>
                                      </p:cBhvr>
                                      <p:to>
                                        <p:strVal val="visible"/>
                                      </p:to>
                                    </p:set>
                                    <p:anim calcmode="lin" valueType="num">
                                      <p:cBhvr>
                                        <p:cTn id="202" dur="500" fill="hold"/>
                                        <p:tgtEl>
                                          <p:spTgt spid="527"/>
                                        </p:tgtEl>
                                        <p:attrNameLst>
                                          <p:attrName>ppt_w</p:attrName>
                                        </p:attrNameLst>
                                      </p:cBhvr>
                                      <p:tavLst>
                                        <p:tav tm="0">
                                          <p:val>
                                            <p:fltVal val="0"/>
                                          </p:val>
                                        </p:tav>
                                        <p:tav tm="100000">
                                          <p:val>
                                            <p:strVal val="#ppt_w"/>
                                          </p:val>
                                        </p:tav>
                                      </p:tavLst>
                                    </p:anim>
                                    <p:anim calcmode="lin" valueType="num">
                                      <p:cBhvr>
                                        <p:cTn id="203" dur="500" fill="hold"/>
                                        <p:tgtEl>
                                          <p:spTgt spid="527"/>
                                        </p:tgtEl>
                                        <p:attrNameLst>
                                          <p:attrName>ppt_h</p:attrName>
                                        </p:attrNameLst>
                                      </p:cBhvr>
                                      <p:tavLst>
                                        <p:tav tm="0">
                                          <p:val>
                                            <p:fltVal val="0"/>
                                          </p:val>
                                        </p:tav>
                                        <p:tav tm="100000">
                                          <p:val>
                                            <p:strVal val="#ppt_h"/>
                                          </p:val>
                                        </p:tav>
                                      </p:tavLst>
                                    </p:anim>
                                  </p:childTnLst>
                                </p:cTn>
                              </p:par>
                              <p:par>
                                <p:cTn id="204" presetID="23" presetClass="entr" presetSubtype="16" fill="hold" nodeType="withEffect">
                                  <p:stCondLst>
                                    <p:cond delay="0"/>
                                  </p:stCondLst>
                                  <p:childTnLst>
                                    <p:set>
                                      <p:cBhvr>
                                        <p:cTn id="205" dur="1" fill="hold">
                                          <p:stCondLst>
                                            <p:cond delay="0"/>
                                          </p:stCondLst>
                                        </p:cTn>
                                        <p:tgtEl>
                                          <p:spTgt spid="528"/>
                                        </p:tgtEl>
                                        <p:attrNameLst>
                                          <p:attrName>style.visibility</p:attrName>
                                        </p:attrNameLst>
                                      </p:cBhvr>
                                      <p:to>
                                        <p:strVal val="visible"/>
                                      </p:to>
                                    </p:set>
                                    <p:anim calcmode="lin" valueType="num">
                                      <p:cBhvr>
                                        <p:cTn id="206" dur="500" fill="hold"/>
                                        <p:tgtEl>
                                          <p:spTgt spid="528"/>
                                        </p:tgtEl>
                                        <p:attrNameLst>
                                          <p:attrName>ppt_w</p:attrName>
                                        </p:attrNameLst>
                                      </p:cBhvr>
                                      <p:tavLst>
                                        <p:tav tm="0">
                                          <p:val>
                                            <p:fltVal val="0"/>
                                          </p:val>
                                        </p:tav>
                                        <p:tav tm="100000">
                                          <p:val>
                                            <p:strVal val="#ppt_w"/>
                                          </p:val>
                                        </p:tav>
                                      </p:tavLst>
                                    </p:anim>
                                    <p:anim calcmode="lin" valueType="num">
                                      <p:cBhvr>
                                        <p:cTn id="207" dur="500" fill="hold"/>
                                        <p:tgtEl>
                                          <p:spTgt spid="528"/>
                                        </p:tgtEl>
                                        <p:attrNameLst>
                                          <p:attrName>ppt_h</p:attrName>
                                        </p:attrNameLst>
                                      </p:cBhvr>
                                      <p:tavLst>
                                        <p:tav tm="0">
                                          <p:val>
                                            <p:fltVal val="0"/>
                                          </p:val>
                                        </p:tav>
                                        <p:tav tm="100000">
                                          <p:val>
                                            <p:strVal val="#ppt_h"/>
                                          </p:val>
                                        </p:tav>
                                      </p:tavLst>
                                    </p:anim>
                                  </p:childTnLst>
                                </p:cTn>
                              </p:par>
                              <p:par>
                                <p:cTn id="208" presetID="23" presetClass="entr" presetSubtype="16" fill="hold" grpId="0" nodeType="withEffect">
                                  <p:stCondLst>
                                    <p:cond delay="0"/>
                                  </p:stCondLst>
                                  <p:childTnLst>
                                    <p:set>
                                      <p:cBhvr>
                                        <p:cTn id="209" dur="1" fill="hold">
                                          <p:stCondLst>
                                            <p:cond delay="0"/>
                                          </p:stCondLst>
                                        </p:cTn>
                                        <p:tgtEl>
                                          <p:spTgt spid="535"/>
                                        </p:tgtEl>
                                        <p:attrNameLst>
                                          <p:attrName>style.visibility</p:attrName>
                                        </p:attrNameLst>
                                      </p:cBhvr>
                                      <p:to>
                                        <p:strVal val="visible"/>
                                      </p:to>
                                    </p:set>
                                    <p:anim calcmode="lin" valueType="num">
                                      <p:cBhvr>
                                        <p:cTn id="210" dur="500" fill="hold"/>
                                        <p:tgtEl>
                                          <p:spTgt spid="535"/>
                                        </p:tgtEl>
                                        <p:attrNameLst>
                                          <p:attrName>ppt_w</p:attrName>
                                        </p:attrNameLst>
                                      </p:cBhvr>
                                      <p:tavLst>
                                        <p:tav tm="0">
                                          <p:val>
                                            <p:fltVal val="0"/>
                                          </p:val>
                                        </p:tav>
                                        <p:tav tm="100000">
                                          <p:val>
                                            <p:strVal val="#ppt_w"/>
                                          </p:val>
                                        </p:tav>
                                      </p:tavLst>
                                    </p:anim>
                                    <p:anim calcmode="lin" valueType="num">
                                      <p:cBhvr>
                                        <p:cTn id="211" dur="500" fill="hold"/>
                                        <p:tgtEl>
                                          <p:spTgt spid="535"/>
                                        </p:tgtEl>
                                        <p:attrNameLst>
                                          <p:attrName>ppt_h</p:attrName>
                                        </p:attrNameLst>
                                      </p:cBhvr>
                                      <p:tavLst>
                                        <p:tav tm="0">
                                          <p:val>
                                            <p:fltVal val="0"/>
                                          </p:val>
                                        </p:tav>
                                        <p:tav tm="100000">
                                          <p:val>
                                            <p:strVal val="#ppt_h"/>
                                          </p:val>
                                        </p:tav>
                                      </p:tavLst>
                                    </p:anim>
                                  </p:childTnLst>
                                </p:cTn>
                              </p:par>
                              <p:par>
                                <p:cTn id="212" presetID="23" presetClass="entr" presetSubtype="16" fill="hold" nodeType="withEffect">
                                  <p:stCondLst>
                                    <p:cond delay="0"/>
                                  </p:stCondLst>
                                  <p:childTnLst>
                                    <p:set>
                                      <p:cBhvr>
                                        <p:cTn id="213" dur="1" fill="hold">
                                          <p:stCondLst>
                                            <p:cond delay="0"/>
                                          </p:stCondLst>
                                        </p:cTn>
                                        <p:tgtEl>
                                          <p:spTgt spid="536"/>
                                        </p:tgtEl>
                                        <p:attrNameLst>
                                          <p:attrName>style.visibility</p:attrName>
                                        </p:attrNameLst>
                                      </p:cBhvr>
                                      <p:to>
                                        <p:strVal val="visible"/>
                                      </p:to>
                                    </p:set>
                                    <p:anim calcmode="lin" valueType="num">
                                      <p:cBhvr>
                                        <p:cTn id="214" dur="500" fill="hold"/>
                                        <p:tgtEl>
                                          <p:spTgt spid="536"/>
                                        </p:tgtEl>
                                        <p:attrNameLst>
                                          <p:attrName>ppt_w</p:attrName>
                                        </p:attrNameLst>
                                      </p:cBhvr>
                                      <p:tavLst>
                                        <p:tav tm="0">
                                          <p:val>
                                            <p:fltVal val="0"/>
                                          </p:val>
                                        </p:tav>
                                        <p:tav tm="100000">
                                          <p:val>
                                            <p:strVal val="#ppt_w"/>
                                          </p:val>
                                        </p:tav>
                                      </p:tavLst>
                                    </p:anim>
                                    <p:anim calcmode="lin" valueType="num">
                                      <p:cBhvr>
                                        <p:cTn id="215" dur="500" fill="hold"/>
                                        <p:tgtEl>
                                          <p:spTgt spid="536"/>
                                        </p:tgtEl>
                                        <p:attrNameLst>
                                          <p:attrName>ppt_h</p:attrName>
                                        </p:attrNameLst>
                                      </p:cBhvr>
                                      <p:tavLst>
                                        <p:tav tm="0">
                                          <p:val>
                                            <p:fltVal val="0"/>
                                          </p:val>
                                        </p:tav>
                                        <p:tav tm="100000">
                                          <p:val>
                                            <p:strVal val="#ppt_h"/>
                                          </p:val>
                                        </p:tav>
                                      </p:tavLst>
                                    </p:anim>
                                  </p:childTnLst>
                                </p:cTn>
                              </p:par>
                              <p:par>
                                <p:cTn id="216" presetID="23" presetClass="entr" presetSubtype="16" fill="hold" nodeType="withEffect">
                                  <p:stCondLst>
                                    <p:cond delay="0"/>
                                  </p:stCondLst>
                                  <p:childTnLst>
                                    <p:set>
                                      <p:cBhvr>
                                        <p:cTn id="217" dur="1" fill="hold">
                                          <p:stCondLst>
                                            <p:cond delay="0"/>
                                          </p:stCondLst>
                                        </p:cTn>
                                        <p:tgtEl>
                                          <p:spTgt spid="543"/>
                                        </p:tgtEl>
                                        <p:attrNameLst>
                                          <p:attrName>style.visibility</p:attrName>
                                        </p:attrNameLst>
                                      </p:cBhvr>
                                      <p:to>
                                        <p:strVal val="visible"/>
                                      </p:to>
                                    </p:set>
                                    <p:anim calcmode="lin" valueType="num">
                                      <p:cBhvr>
                                        <p:cTn id="218" dur="500" fill="hold"/>
                                        <p:tgtEl>
                                          <p:spTgt spid="543"/>
                                        </p:tgtEl>
                                        <p:attrNameLst>
                                          <p:attrName>ppt_w</p:attrName>
                                        </p:attrNameLst>
                                      </p:cBhvr>
                                      <p:tavLst>
                                        <p:tav tm="0">
                                          <p:val>
                                            <p:fltVal val="0"/>
                                          </p:val>
                                        </p:tav>
                                        <p:tav tm="100000">
                                          <p:val>
                                            <p:strVal val="#ppt_w"/>
                                          </p:val>
                                        </p:tav>
                                      </p:tavLst>
                                    </p:anim>
                                    <p:anim calcmode="lin" valueType="num">
                                      <p:cBhvr>
                                        <p:cTn id="219" dur="500" fill="hold"/>
                                        <p:tgtEl>
                                          <p:spTgt spid="543"/>
                                        </p:tgtEl>
                                        <p:attrNameLst>
                                          <p:attrName>ppt_h</p:attrName>
                                        </p:attrNameLst>
                                      </p:cBhvr>
                                      <p:tavLst>
                                        <p:tav tm="0">
                                          <p:val>
                                            <p:fltVal val="0"/>
                                          </p:val>
                                        </p:tav>
                                        <p:tav tm="100000">
                                          <p:val>
                                            <p:strVal val="#ppt_h"/>
                                          </p:val>
                                        </p:tav>
                                      </p:tavLst>
                                    </p:anim>
                                  </p:childTnLst>
                                </p:cTn>
                              </p:par>
                              <p:par>
                                <p:cTn id="220" presetID="23" presetClass="entr" presetSubtype="16" fill="hold" nodeType="withEffect">
                                  <p:stCondLst>
                                    <p:cond delay="0"/>
                                  </p:stCondLst>
                                  <p:childTnLst>
                                    <p:set>
                                      <p:cBhvr>
                                        <p:cTn id="221" dur="1" fill="hold">
                                          <p:stCondLst>
                                            <p:cond delay="0"/>
                                          </p:stCondLst>
                                        </p:cTn>
                                        <p:tgtEl>
                                          <p:spTgt spid="550"/>
                                        </p:tgtEl>
                                        <p:attrNameLst>
                                          <p:attrName>style.visibility</p:attrName>
                                        </p:attrNameLst>
                                      </p:cBhvr>
                                      <p:to>
                                        <p:strVal val="visible"/>
                                      </p:to>
                                    </p:set>
                                    <p:anim calcmode="lin" valueType="num">
                                      <p:cBhvr>
                                        <p:cTn id="222" dur="500" fill="hold"/>
                                        <p:tgtEl>
                                          <p:spTgt spid="550"/>
                                        </p:tgtEl>
                                        <p:attrNameLst>
                                          <p:attrName>ppt_w</p:attrName>
                                        </p:attrNameLst>
                                      </p:cBhvr>
                                      <p:tavLst>
                                        <p:tav tm="0">
                                          <p:val>
                                            <p:fltVal val="0"/>
                                          </p:val>
                                        </p:tav>
                                        <p:tav tm="100000">
                                          <p:val>
                                            <p:strVal val="#ppt_w"/>
                                          </p:val>
                                        </p:tav>
                                      </p:tavLst>
                                    </p:anim>
                                    <p:anim calcmode="lin" valueType="num">
                                      <p:cBhvr>
                                        <p:cTn id="223" dur="500" fill="hold"/>
                                        <p:tgtEl>
                                          <p:spTgt spid="550"/>
                                        </p:tgtEl>
                                        <p:attrNameLst>
                                          <p:attrName>ppt_h</p:attrName>
                                        </p:attrNameLst>
                                      </p:cBhvr>
                                      <p:tavLst>
                                        <p:tav tm="0">
                                          <p:val>
                                            <p:fltVal val="0"/>
                                          </p:val>
                                        </p:tav>
                                        <p:tav tm="100000">
                                          <p:val>
                                            <p:strVal val="#ppt_h"/>
                                          </p:val>
                                        </p:tav>
                                      </p:tavLst>
                                    </p:anim>
                                  </p:childTnLst>
                                </p:cTn>
                              </p:par>
                              <p:par>
                                <p:cTn id="224" presetID="23" presetClass="entr" presetSubtype="16" fill="hold" grpId="1" nodeType="withEffect">
                                  <p:stCondLst>
                                    <p:cond delay="0"/>
                                  </p:stCondLst>
                                  <p:childTnLst>
                                    <p:set>
                                      <p:cBhvr>
                                        <p:cTn id="225" dur="1" fill="hold">
                                          <p:stCondLst>
                                            <p:cond delay="0"/>
                                          </p:stCondLst>
                                        </p:cTn>
                                        <p:tgtEl>
                                          <p:spTgt spid="558"/>
                                        </p:tgtEl>
                                        <p:attrNameLst>
                                          <p:attrName>style.visibility</p:attrName>
                                        </p:attrNameLst>
                                      </p:cBhvr>
                                      <p:to>
                                        <p:strVal val="visible"/>
                                      </p:to>
                                    </p:set>
                                    <p:anim calcmode="lin" valueType="num">
                                      <p:cBhvr>
                                        <p:cTn id="226" dur="500" fill="hold"/>
                                        <p:tgtEl>
                                          <p:spTgt spid="558"/>
                                        </p:tgtEl>
                                        <p:attrNameLst>
                                          <p:attrName>ppt_w</p:attrName>
                                        </p:attrNameLst>
                                      </p:cBhvr>
                                      <p:tavLst>
                                        <p:tav tm="0">
                                          <p:val>
                                            <p:fltVal val="0"/>
                                          </p:val>
                                        </p:tav>
                                        <p:tav tm="100000">
                                          <p:val>
                                            <p:strVal val="#ppt_w"/>
                                          </p:val>
                                        </p:tav>
                                      </p:tavLst>
                                    </p:anim>
                                    <p:anim calcmode="lin" valueType="num">
                                      <p:cBhvr>
                                        <p:cTn id="227" dur="500" fill="hold"/>
                                        <p:tgtEl>
                                          <p:spTgt spid="558"/>
                                        </p:tgtEl>
                                        <p:attrNameLst>
                                          <p:attrName>ppt_h</p:attrName>
                                        </p:attrNameLst>
                                      </p:cBhvr>
                                      <p:tavLst>
                                        <p:tav tm="0">
                                          <p:val>
                                            <p:fltVal val="0"/>
                                          </p:val>
                                        </p:tav>
                                        <p:tav tm="100000">
                                          <p:val>
                                            <p:strVal val="#ppt_h"/>
                                          </p:val>
                                        </p:tav>
                                      </p:tavLst>
                                    </p:anim>
                                  </p:childTnLst>
                                </p:cTn>
                              </p:par>
                              <p:par>
                                <p:cTn id="228" presetID="23" presetClass="entr" presetSubtype="16" fill="hold" nodeType="withEffect">
                                  <p:stCondLst>
                                    <p:cond delay="0"/>
                                  </p:stCondLst>
                                  <p:childTnLst>
                                    <p:set>
                                      <p:cBhvr>
                                        <p:cTn id="229" dur="1" fill="hold">
                                          <p:stCondLst>
                                            <p:cond delay="0"/>
                                          </p:stCondLst>
                                        </p:cTn>
                                        <p:tgtEl>
                                          <p:spTgt spid="559"/>
                                        </p:tgtEl>
                                        <p:attrNameLst>
                                          <p:attrName>style.visibility</p:attrName>
                                        </p:attrNameLst>
                                      </p:cBhvr>
                                      <p:to>
                                        <p:strVal val="visible"/>
                                      </p:to>
                                    </p:set>
                                    <p:anim calcmode="lin" valueType="num">
                                      <p:cBhvr>
                                        <p:cTn id="230" dur="500" fill="hold"/>
                                        <p:tgtEl>
                                          <p:spTgt spid="559"/>
                                        </p:tgtEl>
                                        <p:attrNameLst>
                                          <p:attrName>ppt_w</p:attrName>
                                        </p:attrNameLst>
                                      </p:cBhvr>
                                      <p:tavLst>
                                        <p:tav tm="0">
                                          <p:val>
                                            <p:fltVal val="0"/>
                                          </p:val>
                                        </p:tav>
                                        <p:tav tm="100000">
                                          <p:val>
                                            <p:strVal val="#ppt_w"/>
                                          </p:val>
                                        </p:tav>
                                      </p:tavLst>
                                    </p:anim>
                                    <p:anim calcmode="lin" valueType="num">
                                      <p:cBhvr>
                                        <p:cTn id="231" dur="500" fill="hold"/>
                                        <p:tgtEl>
                                          <p:spTgt spid="559"/>
                                        </p:tgtEl>
                                        <p:attrNameLst>
                                          <p:attrName>ppt_h</p:attrName>
                                        </p:attrNameLst>
                                      </p:cBhvr>
                                      <p:tavLst>
                                        <p:tav tm="0">
                                          <p:val>
                                            <p:fltVal val="0"/>
                                          </p:val>
                                        </p:tav>
                                        <p:tav tm="100000">
                                          <p:val>
                                            <p:strVal val="#ppt_h"/>
                                          </p:val>
                                        </p:tav>
                                      </p:tavLst>
                                    </p:anim>
                                  </p:childTnLst>
                                </p:cTn>
                              </p:par>
                              <p:par>
                                <p:cTn id="232" presetID="23" presetClass="entr" presetSubtype="16" fill="hold" nodeType="withEffect">
                                  <p:stCondLst>
                                    <p:cond delay="0"/>
                                  </p:stCondLst>
                                  <p:childTnLst>
                                    <p:set>
                                      <p:cBhvr>
                                        <p:cTn id="233" dur="1" fill="hold">
                                          <p:stCondLst>
                                            <p:cond delay="0"/>
                                          </p:stCondLst>
                                        </p:cTn>
                                        <p:tgtEl>
                                          <p:spTgt spid="490"/>
                                        </p:tgtEl>
                                        <p:attrNameLst>
                                          <p:attrName>style.visibility</p:attrName>
                                        </p:attrNameLst>
                                      </p:cBhvr>
                                      <p:to>
                                        <p:strVal val="visible"/>
                                      </p:to>
                                    </p:set>
                                    <p:anim calcmode="lin" valueType="num">
                                      <p:cBhvr>
                                        <p:cTn id="234" dur="500" fill="hold"/>
                                        <p:tgtEl>
                                          <p:spTgt spid="490"/>
                                        </p:tgtEl>
                                        <p:attrNameLst>
                                          <p:attrName>ppt_w</p:attrName>
                                        </p:attrNameLst>
                                      </p:cBhvr>
                                      <p:tavLst>
                                        <p:tav tm="0">
                                          <p:val>
                                            <p:fltVal val="0"/>
                                          </p:val>
                                        </p:tav>
                                        <p:tav tm="100000">
                                          <p:val>
                                            <p:strVal val="#ppt_w"/>
                                          </p:val>
                                        </p:tav>
                                      </p:tavLst>
                                    </p:anim>
                                    <p:anim calcmode="lin" valueType="num">
                                      <p:cBhvr>
                                        <p:cTn id="235" dur="500" fill="hold"/>
                                        <p:tgtEl>
                                          <p:spTgt spid="490"/>
                                        </p:tgtEl>
                                        <p:attrNameLst>
                                          <p:attrName>ppt_h</p:attrName>
                                        </p:attrNameLst>
                                      </p:cBhvr>
                                      <p:tavLst>
                                        <p:tav tm="0">
                                          <p:val>
                                            <p:fltVal val="0"/>
                                          </p:val>
                                        </p:tav>
                                        <p:tav tm="100000">
                                          <p:val>
                                            <p:strVal val="#ppt_h"/>
                                          </p:val>
                                        </p:tav>
                                      </p:tavLst>
                                    </p:anim>
                                  </p:childTnLst>
                                </p:cTn>
                              </p:par>
                              <p:par>
                                <p:cTn id="236" presetID="23" presetClass="entr" presetSubtype="16" fill="hold" nodeType="withEffect">
                                  <p:stCondLst>
                                    <p:cond delay="0"/>
                                  </p:stCondLst>
                                  <p:childTnLst>
                                    <p:set>
                                      <p:cBhvr>
                                        <p:cTn id="237" dur="1" fill="hold">
                                          <p:stCondLst>
                                            <p:cond delay="0"/>
                                          </p:stCondLst>
                                        </p:cTn>
                                        <p:tgtEl>
                                          <p:spTgt spid="498"/>
                                        </p:tgtEl>
                                        <p:attrNameLst>
                                          <p:attrName>style.visibility</p:attrName>
                                        </p:attrNameLst>
                                      </p:cBhvr>
                                      <p:to>
                                        <p:strVal val="visible"/>
                                      </p:to>
                                    </p:set>
                                    <p:anim calcmode="lin" valueType="num">
                                      <p:cBhvr>
                                        <p:cTn id="238" dur="500" fill="hold"/>
                                        <p:tgtEl>
                                          <p:spTgt spid="498"/>
                                        </p:tgtEl>
                                        <p:attrNameLst>
                                          <p:attrName>ppt_w</p:attrName>
                                        </p:attrNameLst>
                                      </p:cBhvr>
                                      <p:tavLst>
                                        <p:tav tm="0">
                                          <p:val>
                                            <p:fltVal val="0"/>
                                          </p:val>
                                        </p:tav>
                                        <p:tav tm="100000">
                                          <p:val>
                                            <p:strVal val="#ppt_w"/>
                                          </p:val>
                                        </p:tav>
                                      </p:tavLst>
                                    </p:anim>
                                    <p:anim calcmode="lin" valueType="num">
                                      <p:cBhvr>
                                        <p:cTn id="239" dur="500" fill="hold"/>
                                        <p:tgtEl>
                                          <p:spTgt spid="498"/>
                                        </p:tgtEl>
                                        <p:attrNameLst>
                                          <p:attrName>ppt_h</p:attrName>
                                        </p:attrNameLst>
                                      </p:cBhvr>
                                      <p:tavLst>
                                        <p:tav tm="0">
                                          <p:val>
                                            <p:fltVal val="0"/>
                                          </p:val>
                                        </p:tav>
                                        <p:tav tm="100000">
                                          <p:val>
                                            <p:strVal val="#ppt_h"/>
                                          </p:val>
                                        </p:tav>
                                      </p:tavLst>
                                    </p:anim>
                                  </p:childTnLst>
                                </p:cTn>
                              </p:par>
                              <p:par>
                                <p:cTn id="240" presetID="23" presetClass="entr" presetSubtype="16" fill="hold" grpId="1" nodeType="withEffect">
                                  <p:stCondLst>
                                    <p:cond delay="0"/>
                                  </p:stCondLst>
                                  <p:childTnLst>
                                    <p:set>
                                      <p:cBhvr>
                                        <p:cTn id="241" dur="1" fill="hold">
                                          <p:stCondLst>
                                            <p:cond delay="0"/>
                                          </p:stCondLst>
                                        </p:cTn>
                                        <p:tgtEl>
                                          <p:spTgt spid="489"/>
                                        </p:tgtEl>
                                        <p:attrNameLst>
                                          <p:attrName>style.visibility</p:attrName>
                                        </p:attrNameLst>
                                      </p:cBhvr>
                                      <p:to>
                                        <p:strVal val="visible"/>
                                      </p:to>
                                    </p:set>
                                    <p:anim calcmode="lin" valueType="num">
                                      <p:cBhvr>
                                        <p:cTn id="242" dur="500" fill="hold"/>
                                        <p:tgtEl>
                                          <p:spTgt spid="489"/>
                                        </p:tgtEl>
                                        <p:attrNameLst>
                                          <p:attrName>ppt_w</p:attrName>
                                        </p:attrNameLst>
                                      </p:cBhvr>
                                      <p:tavLst>
                                        <p:tav tm="0">
                                          <p:val>
                                            <p:fltVal val="0"/>
                                          </p:val>
                                        </p:tav>
                                        <p:tav tm="100000">
                                          <p:val>
                                            <p:strVal val="#ppt_w"/>
                                          </p:val>
                                        </p:tav>
                                      </p:tavLst>
                                    </p:anim>
                                    <p:anim calcmode="lin" valueType="num">
                                      <p:cBhvr>
                                        <p:cTn id="243" dur="500" fill="hold"/>
                                        <p:tgtEl>
                                          <p:spTgt spid="489"/>
                                        </p:tgtEl>
                                        <p:attrNameLst>
                                          <p:attrName>ppt_h</p:attrName>
                                        </p:attrNameLst>
                                      </p:cBhvr>
                                      <p:tavLst>
                                        <p:tav tm="0">
                                          <p:val>
                                            <p:fltVal val="0"/>
                                          </p:val>
                                        </p:tav>
                                        <p:tav tm="100000">
                                          <p:val>
                                            <p:strVal val="#ppt_h"/>
                                          </p:val>
                                        </p:tav>
                                      </p:tavLst>
                                    </p:anim>
                                  </p:childTnLst>
                                </p:cTn>
                              </p:par>
                              <p:par>
                                <p:cTn id="244" presetID="23" presetClass="entr" presetSubtype="16" fill="hold" nodeType="withEffect">
                                  <p:stCondLst>
                                    <p:cond delay="0"/>
                                  </p:stCondLst>
                                  <p:childTnLst>
                                    <p:set>
                                      <p:cBhvr>
                                        <p:cTn id="245" dur="1" fill="hold">
                                          <p:stCondLst>
                                            <p:cond delay="0"/>
                                          </p:stCondLst>
                                        </p:cTn>
                                        <p:tgtEl>
                                          <p:spTgt spid="482"/>
                                        </p:tgtEl>
                                        <p:attrNameLst>
                                          <p:attrName>style.visibility</p:attrName>
                                        </p:attrNameLst>
                                      </p:cBhvr>
                                      <p:to>
                                        <p:strVal val="visible"/>
                                      </p:to>
                                    </p:set>
                                    <p:anim calcmode="lin" valueType="num">
                                      <p:cBhvr>
                                        <p:cTn id="246" dur="500" fill="hold"/>
                                        <p:tgtEl>
                                          <p:spTgt spid="482"/>
                                        </p:tgtEl>
                                        <p:attrNameLst>
                                          <p:attrName>ppt_w</p:attrName>
                                        </p:attrNameLst>
                                      </p:cBhvr>
                                      <p:tavLst>
                                        <p:tav tm="0">
                                          <p:val>
                                            <p:fltVal val="0"/>
                                          </p:val>
                                        </p:tav>
                                        <p:tav tm="100000">
                                          <p:val>
                                            <p:strVal val="#ppt_w"/>
                                          </p:val>
                                        </p:tav>
                                      </p:tavLst>
                                    </p:anim>
                                    <p:anim calcmode="lin" valueType="num">
                                      <p:cBhvr>
                                        <p:cTn id="247" dur="500" fill="hold"/>
                                        <p:tgtEl>
                                          <p:spTgt spid="482"/>
                                        </p:tgtEl>
                                        <p:attrNameLst>
                                          <p:attrName>ppt_h</p:attrName>
                                        </p:attrNameLst>
                                      </p:cBhvr>
                                      <p:tavLst>
                                        <p:tav tm="0">
                                          <p:val>
                                            <p:fltVal val="0"/>
                                          </p:val>
                                        </p:tav>
                                        <p:tav tm="100000">
                                          <p:val>
                                            <p:strVal val="#ppt_h"/>
                                          </p:val>
                                        </p:tav>
                                      </p:tavLst>
                                    </p:anim>
                                  </p:childTnLst>
                                </p:cTn>
                              </p:par>
                              <p:par>
                                <p:cTn id="248" presetID="23" presetClass="entr" presetSubtype="16" fill="hold" grpId="0" nodeType="withEffect">
                                  <p:stCondLst>
                                    <p:cond delay="0"/>
                                  </p:stCondLst>
                                  <p:childTnLst>
                                    <p:set>
                                      <p:cBhvr>
                                        <p:cTn id="249" dur="1" fill="hold">
                                          <p:stCondLst>
                                            <p:cond delay="0"/>
                                          </p:stCondLst>
                                        </p:cTn>
                                        <p:tgtEl>
                                          <p:spTgt spid="481"/>
                                        </p:tgtEl>
                                        <p:attrNameLst>
                                          <p:attrName>style.visibility</p:attrName>
                                        </p:attrNameLst>
                                      </p:cBhvr>
                                      <p:to>
                                        <p:strVal val="visible"/>
                                      </p:to>
                                    </p:set>
                                    <p:anim calcmode="lin" valueType="num">
                                      <p:cBhvr>
                                        <p:cTn id="250" dur="500" fill="hold"/>
                                        <p:tgtEl>
                                          <p:spTgt spid="481"/>
                                        </p:tgtEl>
                                        <p:attrNameLst>
                                          <p:attrName>ppt_w</p:attrName>
                                        </p:attrNameLst>
                                      </p:cBhvr>
                                      <p:tavLst>
                                        <p:tav tm="0">
                                          <p:val>
                                            <p:fltVal val="0"/>
                                          </p:val>
                                        </p:tav>
                                        <p:tav tm="100000">
                                          <p:val>
                                            <p:strVal val="#ppt_w"/>
                                          </p:val>
                                        </p:tav>
                                      </p:tavLst>
                                    </p:anim>
                                    <p:anim calcmode="lin" valueType="num">
                                      <p:cBhvr>
                                        <p:cTn id="251" dur="500" fill="hold"/>
                                        <p:tgtEl>
                                          <p:spTgt spid="481"/>
                                        </p:tgtEl>
                                        <p:attrNameLst>
                                          <p:attrName>ppt_h</p:attrName>
                                        </p:attrNameLst>
                                      </p:cBhvr>
                                      <p:tavLst>
                                        <p:tav tm="0">
                                          <p:val>
                                            <p:fltVal val="0"/>
                                          </p:val>
                                        </p:tav>
                                        <p:tav tm="100000">
                                          <p:val>
                                            <p:strVal val="#ppt_h"/>
                                          </p:val>
                                        </p:tav>
                                      </p:tavLst>
                                    </p:anim>
                                  </p:childTnLst>
                                </p:cTn>
                              </p:par>
                              <p:par>
                                <p:cTn id="252" presetID="23" presetClass="entr" presetSubtype="16" fill="hold" nodeType="withEffect">
                                  <p:stCondLst>
                                    <p:cond delay="0"/>
                                  </p:stCondLst>
                                  <p:childTnLst>
                                    <p:set>
                                      <p:cBhvr>
                                        <p:cTn id="253" dur="1" fill="hold">
                                          <p:stCondLst>
                                            <p:cond delay="0"/>
                                          </p:stCondLst>
                                        </p:cTn>
                                        <p:tgtEl>
                                          <p:spTgt spid="566"/>
                                        </p:tgtEl>
                                        <p:attrNameLst>
                                          <p:attrName>style.visibility</p:attrName>
                                        </p:attrNameLst>
                                      </p:cBhvr>
                                      <p:to>
                                        <p:strVal val="visible"/>
                                      </p:to>
                                    </p:set>
                                    <p:anim calcmode="lin" valueType="num">
                                      <p:cBhvr>
                                        <p:cTn id="254" dur="500" fill="hold"/>
                                        <p:tgtEl>
                                          <p:spTgt spid="566"/>
                                        </p:tgtEl>
                                        <p:attrNameLst>
                                          <p:attrName>ppt_w</p:attrName>
                                        </p:attrNameLst>
                                      </p:cBhvr>
                                      <p:tavLst>
                                        <p:tav tm="0">
                                          <p:val>
                                            <p:fltVal val="0"/>
                                          </p:val>
                                        </p:tav>
                                        <p:tav tm="100000">
                                          <p:val>
                                            <p:strVal val="#ppt_w"/>
                                          </p:val>
                                        </p:tav>
                                      </p:tavLst>
                                    </p:anim>
                                    <p:anim calcmode="lin" valueType="num">
                                      <p:cBhvr>
                                        <p:cTn id="255" dur="500" fill="hold"/>
                                        <p:tgtEl>
                                          <p:spTgt spid="566"/>
                                        </p:tgtEl>
                                        <p:attrNameLst>
                                          <p:attrName>ppt_h</p:attrName>
                                        </p:attrNameLst>
                                      </p:cBhvr>
                                      <p:tavLst>
                                        <p:tav tm="0">
                                          <p:val>
                                            <p:fltVal val="0"/>
                                          </p:val>
                                        </p:tav>
                                        <p:tav tm="100000">
                                          <p:val>
                                            <p:strVal val="#ppt_h"/>
                                          </p:val>
                                        </p:tav>
                                      </p:tavLst>
                                    </p:anim>
                                  </p:childTnLst>
                                </p:cTn>
                              </p:par>
                              <p:par>
                                <p:cTn id="256" presetID="23" presetClass="entr" presetSubtype="16" fill="hold" grpId="1" nodeType="withEffect">
                                  <p:stCondLst>
                                    <p:cond delay="0"/>
                                  </p:stCondLst>
                                  <p:childTnLst>
                                    <p:set>
                                      <p:cBhvr>
                                        <p:cTn id="257" dur="1" fill="hold">
                                          <p:stCondLst>
                                            <p:cond delay="0"/>
                                          </p:stCondLst>
                                        </p:cTn>
                                        <p:tgtEl>
                                          <p:spTgt spid="573"/>
                                        </p:tgtEl>
                                        <p:attrNameLst>
                                          <p:attrName>style.visibility</p:attrName>
                                        </p:attrNameLst>
                                      </p:cBhvr>
                                      <p:to>
                                        <p:strVal val="visible"/>
                                      </p:to>
                                    </p:set>
                                    <p:anim calcmode="lin" valueType="num">
                                      <p:cBhvr>
                                        <p:cTn id="258" dur="500" fill="hold"/>
                                        <p:tgtEl>
                                          <p:spTgt spid="573"/>
                                        </p:tgtEl>
                                        <p:attrNameLst>
                                          <p:attrName>ppt_w</p:attrName>
                                        </p:attrNameLst>
                                      </p:cBhvr>
                                      <p:tavLst>
                                        <p:tav tm="0">
                                          <p:val>
                                            <p:fltVal val="0"/>
                                          </p:val>
                                        </p:tav>
                                        <p:tav tm="100000">
                                          <p:val>
                                            <p:strVal val="#ppt_w"/>
                                          </p:val>
                                        </p:tav>
                                      </p:tavLst>
                                    </p:anim>
                                    <p:anim calcmode="lin" valueType="num">
                                      <p:cBhvr>
                                        <p:cTn id="259" dur="500" fill="hold"/>
                                        <p:tgtEl>
                                          <p:spTgt spid="573"/>
                                        </p:tgtEl>
                                        <p:attrNameLst>
                                          <p:attrName>ppt_h</p:attrName>
                                        </p:attrNameLst>
                                      </p:cBhvr>
                                      <p:tavLst>
                                        <p:tav tm="0">
                                          <p:val>
                                            <p:fltVal val="0"/>
                                          </p:val>
                                        </p:tav>
                                        <p:tav tm="100000">
                                          <p:val>
                                            <p:strVal val="#ppt_h"/>
                                          </p:val>
                                        </p:tav>
                                      </p:tavLst>
                                    </p:anim>
                                  </p:childTnLst>
                                </p:cTn>
                              </p:par>
                              <p:par>
                                <p:cTn id="260" presetID="23" presetClass="entr" presetSubtype="16" fill="hold" nodeType="withEffect">
                                  <p:stCondLst>
                                    <p:cond delay="0"/>
                                  </p:stCondLst>
                                  <p:childTnLst>
                                    <p:set>
                                      <p:cBhvr>
                                        <p:cTn id="261" dur="1" fill="hold">
                                          <p:stCondLst>
                                            <p:cond delay="0"/>
                                          </p:stCondLst>
                                        </p:cTn>
                                        <p:tgtEl>
                                          <p:spTgt spid="574"/>
                                        </p:tgtEl>
                                        <p:attrNameLst>
                                          <p:attrName>style.visibility</p:attrName>
                                        </p:attrNameLst>
                                      </p:cBhvr>
                                      <p:to>
                                        <p:strVal val="visible"/>
                                      </p:to>
                                    </p:set>
                                    <p:anim calcmode="lin" valueType="num">
                                      <p:cBhvr>
                                        <p:cTn id="262" dur="500" fill="hold"/>
                                        <p:tgtEl>
                                          <p:spTgt spid="574"/>
                                        </p:tgtEl>
                                        <p:attrNameLst>
                                          <p:attrName>ppt_w</p:attrName>
                                        </p:attrNameLst>
                                      </p:cBhvr>
                                      <p:tavLst>
                                        <p:tav tm="0">
                                          <p:val>
                                            <p:fltVal val="0"/>
                                          </p:val>
                                        </p:tav>
                                        <p:tav tm="100000">
                                          <p:val>
                                            <p:strVal val="#ppt_w"/>
                                          </p:val>
                                        </p:tav>
                                      </p:tavLst>
                                    </p:anim>
                                    <p:anim calcmode="lin" valueType="num">
                                      <p:cBhvr>
                                        <p:cTn id="263" dur="500" fill="hold"/>
                                        <p:tgtEl>
                                          <p:spTgt spid="574"/>
                                        </p:tgtEl>
                                        <p:attrNameLst>
                                          <p:attrName>ppt_h</p:attrName>
                                        </p:attrNameLst>
                                      </p:cBhvr>
                                      <p:tavLst>
                                        <p:tav tm="0">
                                          <p:val>
                                            <p:fltVal val="0"/>
                                          </p:val>
                                        </p:tav>
                                        <p:tav tm="100000">
                                          <p:val>
                                            <p:strVal val="#ppt_h"/>
                                          </p:val>
                                        </p:tav>
                                      </p:tavLst>
                                    </p:anim>
                                  </p:childTnLst>
                                </p:cTn>
                              </p:par>
                              <p:par>
                                <p:cTn id="264" presetID="23" presetClass="entr" presetSubtype="16" fill="hold" nodeType="withEffect">
                                  <p:stCondLst>
                                    <p:cond delay="0"/>
                                  </p:stCondLst>
                                  <p:childTnLst>
                                    <p:set>
                                      <p:cBhvr>
                                        <p:cTn id="265" dur="1" fill="hold">
                                          <p:stCondLst>
                                            <p:cond delay="0"/>
                                          </p:stCondLst>
                                        </p:cTn>
                                        <p:tgtEl>
                                          <p:spTgt spid="581"/>
                                        </p:tgtEl>
                                        <p:attrNameLst>
                                          <p:attrName>style.visibility</p:attrName>
                                        </p:attrNameLst>
                                      </p:cBhvr>
                                      <p:to>
                                        <p:strVal val="visible"/>
                                      </p:to>
                                    </p:set>
                                    <p:anim calcmode="lin" valueType="num">
                                      <p:cBhvr>
                                        <p:cTn id="266" dur="500" fill="hold"/>
                                        <p:tgtEl>
                                          <p:spTgt spid="581"/>
                                        </p:tgtEl>
                                        <p:attrNameLst>
                                          <p:attrName>ppt_w</p:attrName>
                                        </p:attrNameLst>
                                      </p:cBhvr>
                                      <p:tavLst>
                                        <p:tav tm="0">
                                          <p:val>
                                            <p:fltVal val="0"/>
                                          </p:val>
                                        </p:tav>
                                        <p:tav tm="100000">
                                          <p:val>
                                            <p:strVal val="#ppt_w"/>
                                          </p:val>
                                        </p:tav>
                                      </p:tavLst>
                                    </p:anim>
                                    <p:anim calcmode="lin" valueType="num">
                                      <p:cBhvr>
                                        <p:cTn id="267" dur="500" fill="hold"/>
                                        <p:tgtEl>
                                          <p:spTgt spid="581"/>
                                        </p:tgtEl>
                                        <p:attrNameLst>
                                          <p:attrName>ppt_h</p:attrName>
                                        </p:attrNameLst>
                                      </p:cBhvr>
                                      <p:tavLst>
                                        <p:tav tm="0">
                                          <p:val>
                                            <p:fltVal val="0"/>
                                          </p:val>
                                        </p:tav>
                                        <p:tav tm="100000">
                                          <p:val>
                                            <p:strVal val="#ppt_h"/>
                                          </p:val>
                                        </p:tav>
                                      </p:tavLst>
                                    </p:anim>
                                  </p:childTnLst>
                                </p:cTn>
                              </p:par>
                              <p:par>
                                <p:cTn id="268" presetID="23" presetClass="entr" presetSubtype="16" fill="hold" grpId="0" nodeType="withEffect">
                                  <p:stCondLst>
                                    <p:cond delay="0"/>
                                  </p:stCondLst>
                                  <p:childTnLst>
                                    <p:set>
                                      <p:cBhvr>
                                        <p:cTn id="269" dur="1" fill="hold">
                                          <p:stCondLst>
                                            <p:cond delay="0"/>
                                          </p:stCondLst>
                                        </p:cTn>
                                        <p:tgtEl>
                                          <p:spTgt spid="596"/>
                                        </p:tgtEl>
                                        <p:attrNameLst>
                                          <p:attrName>style.visibility</p:attrName>
                                        </p:attrNameLst>
                                      </p:cBhvr>
                                      <p:to>
                                        <p:strVal val="visible"/>
                                      </p:to>
                                    </p:set>
                                    <p:anim calcmode="lin" valueType="num">
                                      <p:cBhvr>
                                        <p:cTn id="270" dur="500" fill="hold"/>
                                        <p:tgtEl>
                                          <p:spTgt spid="596"/>
                                        </p:tgtEl>
                                        <p:attrNameLst>
                                          <p:attrName>ppt_w</p:attrName>
                                        </p:attrNameLst>
                                      </p:cBhvr>
                                      <p:tavLst>
                                        <p:tav tm="0">
                                          <p:val>
                                            <p:fltVal val="0"/>
                                          </p:val>
                                        </p:tav>
                                        <p:tav tm="100000">
                                          <p:val>
                                            <p:strVal val="#ppt_w"/>
                                          </p:val>
                                        </p:tav>
                                      </p:tavLst>
                                    </p:anim>
                                    <p:anim calcmode="lin" valueType="num">
                                      <p:cBhvr>
                                        <p:cTn id="271" dur="500" fill="hold"/>
                                        <p:tgtEl>
                                          <p:spTgt spid="596"/>
                                        </p:tgtEl>
                                        <p:attrNameLst>
                                          <p:attrName>ppt_h</p:attrName>
                                        </p:attrNameLst>
                                      </p:cBhvr>
                                      <p:tavLst>
                                        <p:tav tm="0">
                                          <p:val>
                                            <p:fltVal val="0"/>
                                          </p:val>
                                        </p:tav>
                                        <p:tav tm="100000">
                                          <p:val>
                                            <p:strVal val="#ppt_h"/>
                                          </p:val>
                                        </p:tav>
                                      </p:tavLst>
                                    </p:anim>
                                  </p:childTnLst>
                                </p:cTn>
                              </p:par>
                              <p:par>
                                <p:cTn id="272" presetID="23" presetClass="entr" presetSubtype="16" fill="hold" nodeType="withEffect">
                                  <p:stCondLst>
                                    <p:cond delay="0"/>
                                  </p:stCondLst>
                                  <p:childTnLst>
                                    <p:set>
                                      <p:cBhvr>
                                        <p:cTn id="273" dur="1" fill="hold">
                                          <p:stCondLst>
                                            <p:cond delay="0"/>
                                          </p:stCondLst>
                                        </p:cTn>
                                        <p:tgtEl>
                                          <p:spTgt spid="589"/>
                                        </p:tgtEl>
                                        <p:attrNameLst>
                                          <p:attrName>style.visibility</p:attrName>
                                        </p:attrNameLst>
                                      </p:cBhvr>
                                      <p:to>
                                        <p:strVal val="visible"/>
                                      </p:to>
                                    </p:set>
                                    <p:anim calcmode="lin" valueType="num">
                                      <p:cBhvr>
                                        <p:cTn id="274" dur="500" fill="hold"/>
                                        <p:tgtEl>
                                          <p:spTgt spid="589"/>
                                        </p:tgtEl>
                                        <p:attrNameLst>
                                          <p:attrName>ppt_w</p:attrName>
                                        </p:attrNameLst>
                                      </p:cBhvr>
                                      <p:tavLst>
                                        <p:tav tm="0">
                                          <p:val>
                                            <p:fltVal val="0"/>
                                          </p:val>
                                        </p:tav>
                                        <p:tav tm="100000">
                                          <p:val>
                                            <p:strVal val="#ppt_w"/>
                                          </p:val>
                                        </p:tav>
                                      </p:tavLst>
                                    </p:anim>
                                    <p:anim calcmode="lin" valueType="num">
                                      <p:cBhvr>
                                        <p:cTn id="275" dur="500" fill="hold"/>
                                        <p:tgtEl>
                                          <p:spTgt spid="589"/>
                                        </p:tgtEl>
                                        <p:attrNameLst>
                                          <p:attrName>ppt_h</p:attrName>
                                        </p:attrNameLst>
                                      </p:cBhvr>
                                      <p:tavLst>
                                        <p:tav tm="0">
                                          <p:val>
                                            <p:fltVal val="0"/>
                                          </p:val>
                                        </p:tav>
                                        <p:tav tm="100000">
                                          <p:val>
                                            <p:strVal val="#ppt_h"/>
                                          </p:val>
                                        </p:tav>
                                      </p:tavLst>
                                    </p:anim>
                                  </p:childTnLst>
                                </p:cTn>
                              </p:par>
                              <p:par>
                                <p:cTn id="276" presetID="23" presetClass="entr" presetSubtype="16" fill="hold" grpId="1" nodeType="withEffect">
                                  <p:stCondLst>
                                    <p:cond delay="0"/>
                                  </p:stCondLst>
                                  <p:childTnLst>
                                    <p:set>
                                      <p:cBhvr>
                                        <p:cTn id="277" dur="1" fill="hold">
                                          <p:stCondLst>
                                            <p:cond delay="0"/>
                                          </p:stCondLst>
                                        </p:cTn>
                                        <p:tgtEl>
                                          <p:spTgt spid="597"/>
                                        </p:tgtEl>
                                        <p:attrNameLst>
                                          <p:attrName>style.visibility</p:attrName>
                                        </p:attrNameLst>
                                      </p:cBhvr>
                                      <p:to>
                                        <p:strVal val="visible"/>
                                      </p:to>
                                    </p:set>
                                    <p:anim calcmode="lin" valueType="num">
                                      <p:cBhvr>
                                        <p:cTn id="278" dur="500" fill="hold"/>
                                        <p:tgtEl>
                                          <p:spTgt spid="597"/>
                                        </p:tgtEl>
                                        <p:attrNameLst>
                                          <p:attrName>ppt_w</p:attrName>
                                        </p:attrNameLst>
                                      </p:cBhvr>
                                      <p:tavLst>
                                        <p:tav tm="0">
                                          <p:val>
                                            <p:fltVal val="0"/>
                                          </p:val>
                                        </p:tav>
                                        <p:tav tm="100000">
                                          <p:val>
                                            <p:strVal val="#ppt_w"/>
                                          </p:val>
                                        </p:tav>
                                      </p:tavLst>
                                    </p:anim>
                                    <p:anim calcmode="lin" valueType="num">
                                      <p:cBhvr>
                                        <p:cTn id="279" dur="500" fill="hold"/>
                                        <p:tgtEl>
                                          <p:spTgt spid="597"/>
                                        </p:tgtEl>
                                        <p:attrNameLst>
                                          <p:attrName>ppt_h</p:attrName>
                                        </p:attrNameLst>
                                      </p:cBhvr>
                                      <p:tavLst>
                                        <p:tav tm="0">
                                          <p:val>
                                            <p:fltVal val="0"/>
                                          </p:val>
                                        </p:tav>
                                        <p:tav tm="100000">
                                          <p:val>
                                            <p:strVal val="#ppt_h"/>
                                          </p:val>
                                        </p:tav>
                                      </p:tavLst>
                                    </p:anim>
                                  </p:childTnLst>
                                </p:cTn>
                              </p:par>
                              <p:par>
                                <p:cTn id="280" presetID="23" presetClass="entr" presetSubtype="16" fill="hold" nodeType="withEffect">
                                  <p:stCondLst>
                                    <p:cond delay="0"/>
                                  </p:stCondLst>
                                  <p:childTnLst>
                                    <p:set>
                                      <p:cBhvr>
                                        <p:cTn id="281" dur="1" fill="hold">
                                          <p:stCondLst>
                                            <p:cond delay="0"/>
                                          </p:stCondLst>
                                        </p:cTn>
                                        <p:tgtEl>
                                          <p:spTgt spid="598"/>
                                        </p:tgtEl>
                                        <p:attrNameLst>
                                          <p:attrName>style.visibility</p:attrName>
                                        </p:attrNameLst>
                                      </p:cBhvr>
                                      <p:to>
                                        <p:strVal val="visible"/>
                                      </p:to>
                                    </p:set>
                                    <p:anim calcmode="lin" valueType="num">
                                      <p:cBhvr>
                                        <p:cTn id="282" dur="500" fill="hold"/>
                                        <p:tgtEl>
                                          <p:spTgt spid="598"/>
                                        </p:tgtEl>
                                        <p:attrNameLst>
                                          <p:attrName>ppt_w</p:attrName>
                                        </p:attrNameLst>
                                      </p:cBhvr>
                                      <p:tavLst>
                                        <p:tav tm="0">
                                          <p:val>
                                            <p:fltVal val="0"/>
                                          </p:val>
                                        </p:tav>
                                        <p:tav tm="100000">
                                          <p:val>
                                            <p:strVal val="#ppt_w"/>
                                          </p:val>
                                        </p:tav>
                                      </p:tavLst>
                                    </p:anim>
                                    <p:anim calcmode="lin" valueType="num">
                                      <p:cBhvr>
                                        <p:cTn id="283" dur="500" fill="hold"/>
                                        <p:tgtEl>
                                          <p:spTgt spid="598"/>
                                        </p:tgtEl>
                                        <p:attrNameLst>
                                          <p:attrName>ppt_h</p:attrName>
                                        </p:attrNameLst>
                                      </p:cBhvr>
                                      <p:tavLst>
                                        <p:tav tm="0">
                                          <p:val>
                                            <p:fltVal val="0"/>
                                          </p:val>
                                        </p:tav>
                                        <p:tav tm="100000">
                                          <p:val>
                                            <p:strVal val="#ppt_h"/>
                                          </p:val>
                                        </p:tav>
                                      </p:tavLst>
                                    </p:anim>
                                  </p:childTnLst>
                                </p:cTn>
                              </p:par>
                              <p:par>
                                <p:cTn id="284" presetID="23" presetClass="entr" presetSubtype="16" fill="hold" grpId="0" nodeType="withEffect">
                                  <p:stCondLst>
                                    <p:cond delay="0"/>
                                  </p:stCondLst>
                                  <p:childTnLst>
                                    <p:set>
                                      <p:cBhvr>
                                        <p:cTn id="285" dur="1" fill="hold">
                                          <p:stCondLst>
                                            <p:cond delay="0"/>
                                          </p:stCondLst>
                                        </p:cTn>
                                        <p:tgtEl>
                                          <p:spTgt spid="605"/>
                                        </p:tgtEl>
                                        <p:attrNameLst>
                                          <p:attrName>style.visibility</p:attrName>
                                        </p:attrNameLst>
                                      </p:cBhvr>
                                      <p:to>
                                        <p:strVal val="visible"/>
                                      </p:to>
                                    </p:set>
                                    <p:anim calcmode="lin" valueType="num">
                                      <p:cBhvr>
                                        <p:cTn id="286" dur="500" fill="hold"/>
                                        <p:tgtEl>
                                          <p:spTgt spid="605"/>
                                        </p:tgtEl>
                                        <p:attrNameLst>
                                          <p:attrName>ppt_w</p:attrName>
                                        </p:attrNameLst>
                                      </p:cBhvr>
                                      <p:tavLst>
                                        <p:tav tm="0">
                                          <p:val>
                                            <p:fltVal val="0"/>
                                          </p:val>
                                        </p:tav>
                                        <p:tav tm="100000">
                                          <p:val>
                                            <p:strVal val="#ppt_w"/>
                                          </p:val>
                                        </p:tav>
                                      </p:tavLst>
                                    </p:anim>
                                    <p:anim calcmode="lin" valueType="num">
                                      <p:cBhvr>
                                        <p:cTn id="287" dur="500" fill="hold"/>
                                        <p:tgtEl>
                                          <p:spTgt spid="605"/>
                                        </p:tgtEl>
                                        <p:attrNameLst>
                                          <p:attrName>ppt_h</p:attrName>
                                        </p:attrNameLst>
                                      </p:cBhvr>
                                      <p:tavLst>
                                        <p:tav tm="0">
                                          <p:val>
                                            <p:fltVal val="0"/>
                                          </p:val>
                                        </p:tav>
                                        <p:tav tm="100000">
                                          <p:val>
                                            <p:strVal val="#ppt_h"/>
                                          </p:val>
                                        </p:tav>
                                      </p:tavLst>
                                    </p:anim>
                                  </p:childTnLst>
                                </p:cTn>
                              </p:par>
                              <p:par>
                                <p:cTn id="288" presetID="23" presetClass="entr" presetSubtype="16" fill="hold" nodeType="withEffect">
                                  <p:stCondLst>
                                    <p:cond delay="0"/>
                                  </p:stCondLst>
                                  <p:childTnLst>
                                    <p:set>
                                      <p:cBhvr>
                                        <p:cTn id="289" dur="1" fill="hold">
                                          <p:stCondLst>
                                            <p:cond delay="0"/>
                                          </p:stCondLst>
                                        </p:cTn>
                                        <p:tgtEl>
                                          <p:spTgt spid="606"/>
                                        </p:tgtEl>
                                        <p:attrNameLst>
                                          <p:attrName>style.visibility</p:attrName>
                                        </p:attrNameLst>
                                      </p:cBhvr>
                                      <p:to>
                                        <p:strVal val="visible"/>
                                      </p:to>
                                    </p:set>
                                    <p:anim calcmode="lin" valueType="num">
                                      <p:cBhvr>
                                        <p:cTn id="290" dur="500" fill="hold"/>
                                        <p:tgtEl>
                                          <p:spTgt spid="606"/>
                                        </p:tgtEl>
                                        <p:attrNameLst>
                                          <p:attrName>ppt_w</p:attrName>
                                        </p:attrNameLst>
                                      </p:cBhvr>
                                      <p:tavLst>
                                        <p:tav tm="0">
                                          <p:val>
                                            <p:fltVal val="0"/>
                                          </p:val>
                                        </p:tav>
                                        <p:tav tm="100000">
                                          <p:val>
                                            <p:strVal val="#ppt_w"/>
                                          </p:val>
                                        </p:tav>
                                      </p:tavLst>
                                    </p:anim>
                                    <p:anim calcmode="lin" valueType="num">
                                      <p:cBhvr>
                                        <p:cTn id="291" dur="500" fill="hold"/>
                                        <p:tgtEl>
                                          <p:spTgt spid="606"/>
                                        </p:tgtEl>
                                        <p:attrNameLst>
                                          <p:attrName>ppt_h</p:attrName>
                                        </p:attrNameLst>
                                      </p:cBhvr>
                                      <p:tavLst>
                                        <p:tav tm="0">
                                          <p:val>
                                            <p:fltVal val="0"/>
                                          </p:val>
                                        </p:tav>
                                        <p:tav tm="100000">
                                          <p:val>
                                            <p:strVal val="#ppt_h"/>
                                          </p:val>
                                        </p:tav>
                                      </p:tavLst>
                                    </p:anim>
                                  </p:childTnLst>
                                </p:cTn>
                              </p:par>
                              <p:par>
                                <p:cTn id="292" presetID="23" presetClass="entr" presetSubtype="16" fill="hold" nodeType="withEffect">
                                  <p:stCondLst>
                                    <p:cond delay="0"/>
                                  </p:stCondLst>
                                  <p:childTnLst>
                                    <p:set>
                                      <p:cBhvr>
                                        <p:cTn id="293" dur="1" fill="hold">
                                          <p:stCondLst>
                                            <p:cond delay="0"/>
                                          </p:stCondLst>
                                        </p:cTn>
                                        <p:tgtEl>
                                          <p:spTgt spid="613"/>
                                        </p:tgtEl>
                                        <p:attrNameLst>
                                          <p:attrName>style.visibility</p:attrName>
                                        </p:attrNameLst>
                                      </p:cBhvr>
                                      <p:to>
                                        <p:strVal val="visible"/>
                                      </p:to>
                                    </p:set>
                                    <p:anim calcmode="lin" valueType="num">
                                      <p:cBhvr>
                                        <p:cTn id="294" dur="500" fill="hold"/>
                                        <p:tgtEl>
                                          <p:spTgt spid="613"/>
                                        </p:tgtEl>
                                        <p:attrNameLst>
                                          <p:attrName>ppt_w</p:attrName>
                                        </p:attrNameLst>
                                      </p:cBhvr>
                                      <p:tavLst>
                                        <p:tav tm="0">
                                          <p:val>
                                            <p:fltVal val="0"/>
                                          </p:val>
                                        </p:tav>
                                        <p:tav tm="100000">
                                          <p:val>
                                            <p:strVal val="#ppt_w"/>
                                          </p:val>
                                        </p:tav>
                                      </p:tavLst>
                                    </p:anim>
                                    <p:anim calcmode="lin" valueType="num">
                                      <p:cBhvr>
                                        <p:cTn id="295" dur="500" fill="hold"/>
                                        <p:tgtEl>
                                          <p:spTgt spid="613"/>
                                        </p:tgtEl>
                                        <p:attrNameLst>
                                          <p:attrName>ppt_h</p:attrName>
                                        </p:attrNameLst>
                                      </p:cBhvr>
                                      <p:tavLst>
                                        <p:tav tm="0">
                                          <p:val>
                                            <p:fltVal val="0"/>
                                          </p:val>
                                        </p:tav>
                                        <p:tav tm="100000">
                                          <p:val>
                                            <p:strVal val="#ppt_h"/>
                                          </p:val>
                                        </p:tav>
                                      </p:tavLst>
                                    </p:anim>
                                  </p:childTnLst>
                                </p:cTn>
                              </p:par>
                              <p:par>
                                <p:cTn id="296" presetID="23" presetClass="entr" presetSubtype="16" fill="hold" nodeType="withEffect">
                                  <p:stCondLst>
                                    <p:cond delay="0"/>
                                  </p:stCondLst>
                                  <p:childTnLst>
                                    <p:set>
                                      <p:cBhvr>
                                        <p:cTn id="297" dur="1" fill="hold">
                                          <p:stCondLst>
                                            <p:cond delay="0"/>
                                          </p:stCondLst>
                                        </p:cTn>
                                        <p:tgtEl>
                                          <p:spTgt spid="620"/>
                                        </p:tgtEl>
                                        <p:attrNameLst>
                                          <p:attrName>style.visibility</p:attrName>
                                        </p:attrNameLst>
                                      </p:cBhvr>
                                      <p:to>
                                        <p:strVal val="visible"/>
                                      </p:to>
                                    </p:set>
                                    <p:anim calcmode="lin" valueType="num">
                                      <p:cBhvr>
                                        <p:cTn id="298" dur="500" fill="hold"/>
                                        <p:tgtEl>
                                          <p:spTgt spid="620"/>
                                        </p:tgtEl>
                                        <p:attrNameLst>
                                          <p:attrName>ppt_w</p:attrName>
                                        </p:attrNameLst>
                                      </p:cBhvr>
                                      <p:tavLst>
                                        <p:tav tm="0">
                                          <p:val>
                                            <p:fltVal val="0"/>
                                          </p:val>
                                        </p:tav>
                                        <p:tav tm="100000">
                                          <p:val>
                                            <p:strVal val="#ppt_w"/>
                                          </p:val>
                                        </p:tav>
                                      </p:tavLst>
                                    </p:anim>
                                    <p:anim calcmode="lin" valueType="num">
                                      <p:cBhvr>
                                        <p:cTn id="299" dur="500" fill="hold"/>
                                        <p:tgtEl>
                                          <p:spTgt spid="620"/>
                                        </p:tgtEl>
                                        <p:attrNameLst>
                                          <p:attrName>ppt_h</p:attrName>
                                        </p:attrNameLst>
                                      </p:cBhvr>
                                      <p:tavLst>
                                        <p:tav tm="0">
                                          <p:val>
                                            <p:fltVal val="0"/>
                                          </p:val>
                                        </p:tav>
                                        <p:tav tm="100000">
                                          <p:val>
                                            <p:strVal val="#ppt_h"/>
                                          </p:val>
                                        </p:tav>
                                      </p:tavLst>
                                    </p:anim>
                                  </p:childTnLst>
                                </p:cTn>
                              </p:par>
                              <p:par>
                                <p:cTn id="300" presetID="23" presetClass="entr" presetSubtype="16" fill="hold" grpId="0" nodeType="withEffect">
                                  <p:stCondLst>
                                    <p:cond delay="0"/>
                                  </p:stCondLst>
                                  <p:childTnLst>
                                    <p:set>
                                      <p:cBhvr>
                                        <p:cTn id="301" dur="1" fill="hold">
                                          <p:stCondLst>
                                            <p:cond delay="0"/>
                                          </p:stCondLst>
                                        </p:cTn>
                                        <p:tgtEl>
                                          <p:spTgt spid="628"/>
                                        </p:tgtEl>
                                        <p:attrNameLst>
                                          <p:attrName>style.visibility</p:attrName>
                                        </p:attrNameLst>
                                      </p:cBhvr>
                                      <p:to>
                                        <p:strVal val="visible"/>
                                      </p:to>
                                    </p:set>
                                    <p:anim calcmode="lin" valueType="num">
                                      <p:cBhvr>
                                        <p:cTn id="302" dur="500" fill="hold"/>
                                        <p:tgtEl>
                                          <p:spTgt spid="628"/>
                                        </p:tgtEl>
                                        <p:attrNameLst>
                                          <p:attrName>ppt_w</p:attrName>
                                        </p:attrNameLst>
                                      </p:cBhvr>
                                      <p:tavLst>
                                        <p:tav tm="0">
                                          <p:val>
                                            <p:fltVal val="0"/>
                                          </p:val>
                                        </p:tav>
                                        <p:tav tm="100000">
                                          <p:val>
                                            <p:strVal val="#ppt_w"/>
                                          </p:val>
                                        </p:tav>
                                      </p:tavLst>
                                    </p:anim>
                                    <p:anim calcmode="lin" valueType="num">
                                      <p:cBhvr>
                                        <p:cTn id="303" dur="500" fill="hold"/>
                                        <p:tgtEl>
                                          <p:spTgt spid="628"/>
                                        </p:tgtEl>
                                        <p:attrNameLst>
                                          <p:attrName>ppt_h</p:attrName>
                                        </p:attrNameLst>
                                      </p:cBhvr>
                                      <p:tavLst>
                                        <p:tav tm="0">
                                          <p:val>
                                            <p:fltVal val="0"/>
                                          </p:val>
                                        </p:tav>
                                        <p:tav tm="100000">
                                          <p:val>
                                            <p:strVal val="#ppt_h"/>
                                          </p:val>
                                        </p:tav>
                                      </p:tavLst>
                                    </p:anim>
                                  </p:childTnLst>
                                </p:cTn>
                              </p:par>
                              <p:par>
                                <p:cTn id="304" presetID="23" presetClass="entr" presetSubtype="16" fill="hold" grpId="1" nodeType="withEffect">
                                  <p:stCondLst>
                                    <p:cond delay="0"/>
                                  </p:stCondLst>
                                  <p:childTnLst>
                                    <p:set>
                                      <p:cBhvr>
                                        <p:cTn id="305" dur="1" fill="hold">
                                          <p:stCondLst>
                                            <p:cond delay="0"/>
                                          </p:stCondLst>
                                        </p:cTn>
                                        <p:tgtEl>
                                          <p:spTgt spid="629"/>
                                        </p:tgtEl>
                                        <p:attrNameLst>
                                          <p:attrName>style.visibility</p:attrName>
                                        </p:attrNameLst>
                                      </p:cBhvr>
                                      <p:to>
                                        <p:strVal val="visible"/>
                                      </p:to>
                                    </p:set>
                                    <p:anim calcmode="lin" valueType="num">
                                      <p:cBhvr>
                                        <p:cTn id="306" dur="500" fill="hold"/>
                                        <p:tgtEl>
                                          <p:spTgt spid="629"/>
                                        </p:tgtEl>
                                        <p:attrNameLst>
                                          <p:attrName>ppt_w</p:attrName>
                                        </p:attrNameLst>
                                      </p:cBhvr>
                                      <p:tavLst>
                                        <p:tav tm="0">
                                          <p:val>
                                            <p:fltVal val="0"/>
                                          </p:val>
                                        </p:tav>
                                        <p:tav tm="100000">
                                          <p:val>
                                            <p:strVal val="#ppt_w"/>
                                          </p:val>
                                        </p:tav>
                                      </p:tavLst>
                                    </p:anim>
                                    <p:anim calcmode="lin" valueType="num">
                                      <p:cBhvr>
                                        <p:cTn id="307" dur="500" fill="hold"/>
                                        <p:tgtEl>
                                          <p:spTgt spid="629"/>
                                        </p:tgtEl>
                                        <p:attrNameLst>
                                          <p:attrName>ppt_h</p:attrName>
                                        </p:attrNameLst>
                                      </p:cBhvr>
                                      <p:tavLst>
                                        <p:tav tm="0">
                                          <p:val>
                                            <p:fltVal val="0"/>
                                          </p:val>
                                        </p:tav>
                                        <p:tav tm="100000">
                                          <p:val>
                                            <p:strVal val="#ppt_h"/>
                                          </p:val>
                                        </p:tav>
                                      </p:tavLst>
                                    </p:anim>
                                  </p:childTnLst>
                                </p:cTn>
                              </p:par>
                              <p:par>
                                <p:cTn id="308" presetID="23" presetClass="entr" presetSubtype="16" fill="hold" grpId="0" nodeType="withEffect">
                                  <p:stCondLst>
                                    <p:cond delay="0"/>
                                  </p:stCondLst>
                                  <p:childTnLst>
                                    <p:set>
                                      <p:cBhvr>
                                        <p:cTn id="309" dur="1" fill="hold">
                                          <p:stCondLst>
                                            <p:cond delay="0"/>
                                          </p:stCondLst>
                                        </p:cTn>
                                        <p:tgtEl>
                                          <p:spTgt spid="630"/>
                                        </p:tgtEl>
                                        <p:attrNameLst>
                                          <p:attrName>style.visibility</p:attrName>
                                        </p:attrNameLst>
                                      </p:cBhvr>
                                      <p:to>
                                        <p:strVal val="visible"/>
                                      </p:to>
                                    </p:set>
                                    <p:anim calcmode="lin" valueType="num">
                                      <p:cBhvr>
                                        <p:cTn id="310" dur="500" fill="hold"/>
                                        <p:tgtEl>
                                          <p:spTgt spid="630"/>
                                        </p:tgtEl>
                                        <p:attrNameLst>
                                          <p:attrName>ppt_w</p:attrName>
                                        </p:attrNameLst>
                                      </p:cBhvr>
                                      <p:tavLst>
                                        <p:tav tm="0">
                                          <p:val>
                                            <p:fltVal val="0"/>
                                          </p:val>
                                        </p:tav>
                                        <p:tav tm="100000">
                                          <p:val>
                                            <p:strVal val="#ppt_w"/>
                                          </p:val>
                                        </p:tav>
                                      </p:tavLst>
                                    </p:anim>
                                    <p:anim calcmode="lin" valueType="num">
                                      <p:cBhvr>
                                        <p:cTn id="311" dur="500" fill="hold"/>
                                        <p:tgtEl>
                                          <p:spTgt spid="630"/>
                                        </p:tgtEl>
                                        <p:attrNameLst>
                                          <p:attrName>ppt_h</p:attrName>
                                        </p:attrNameLst>
                                      </p:cBhvr>
                                      <p:tavLst>
                                        <p:tav tm="0">
                                          <p:val>
                                            <p:fltVal val="0"/>
                                          </p:val>
                                        </p:tav>
                                        <p:tav tm="100000">
                                          <p:val>
                                            <p:strVal val="#ppt_h"/>
                                          </p:val>
                                        </p:tav>
                                      </p:tavLst>
                                    </p:anim>
                                  </p:childTnLst>
                                </p:cTn>
                              </p:par>
                              <p:par>
                                <p:cTn id="312" presetID="23" presetClass="entr" presetSubtype="16" fill="hold" nodeType="withEffect">
                                  <p:stCondLst>
                                    <p:cond delay="0"/>
                                  </p:stCondLst>
                                  <p:childTnLst>
                                    <p:set>
                                      <p:cBhvr>
                                        <p:cTn id="313" dur="1" fill="hold">
                                          <p:stCondLst>
                                            <p:cond delay="0"/>
                                          </p:stCondLst>
                                        </p:cTn>
                                        <p:tgtEl>
                                          <p:spTgt spid="631"/>
                                        </p:tgtEl>
                                        <p:attrNameLst>
                                          <p:attrName>style.visibility</p:attrName>
                                        </p:attrNameLst>
                                      </p:cBhvr>
                                      <p:to>
                                        <p:strVal val="visible"/>
                                      </p:to>
                                    </p:set>
                                    <p:anim calcmode="lin" valueType="num">
                                      <p:cBhvr>
                                        <p:cTn id="314" dur="500" fill="hold"/>
                                        <p:tgtEl>
                                          <p:spTgt spid="631"/>
                                        </p:tgtEl>
                                        <p:attrNameLst>
                                          <p:attrName>ppt_w</p:attrName>
                                        </p:attrNameLst>
                                      </p:cBhvr>
                                      <p:tavLst>
                                        <p:tav tm="0">
                                          <p:val>
                                            <p:fltVal val="0"/>
                                          </p:val>
                                        </p:tav>
                                        <p:tav tm="100000">
                                          <p:val>
                                            <p:strVal val="#ppt_w"/>
                                          </p:val>
                                        </p:tav>
                                      </p:tavLst>
                                    </p:anim>
                                    <p:anim calcmode="lin" valueType="num">
                                      <p:cBhvr>
                                        <p:cTn id="315" dur="500" fill="hold"/>
                                        <p:tgtEl>
                                          <p:spTgt spid="631"/>
                                        </p:tgtEl>
                                        <p:attrNameLst>
                                          <p:attrName>ppt_h</p:attrName>
                                        </p:attrNameLst>
                                      </p:cBhvr>
                                      <p:tavLst>
                                        <p:tav tm="0">
                                          <p:val>
                                            <p:fltVal val="0"/>
                                          </p:val>
                                        </p:tav>
                                        <p:tav tm="100000">
                                          <p:val>
                                            <p:strVal val="#ppt_h"/>
                                          </p:val>
                                        </p:tav>
                                      </p:tavLst>
                                    </p:anim>
                                  </p:childTnLst>
                                </p:cTn>
                              </p:par>
                              <p:par>
                                <p:cTn id="316" presetID="23" presetClass="entr" presetSubtype="16" fill="hold" grpId="0" nodeType="withEffect">
                                  <p:stCondLst>
                                    <p:cond delay="0"/>
                                  </p:stCondLst>
                                  <p:childTnLst>
                                    <p:set>
                                      <p:cBhvr>
                                        <p:cTn id="317" dur="1" fill="hold">
                                          <p:stCondLst>
                                            <p:cond delay="0"/>
                                          </p:stCondLst>
                                        </p:cTn>
                                        <p:tgtEl>
                                          <p:spTgt spid="639"/>
                                        </p:tgtEl>
                                        <p:attrNameLst>
                                          <p:attrName>style.visibility</p:attrName>
                                        </p:attrNameLst>
                                      </p:cBhvr>
                                      <p:to>
                                        <p:strVal val="visible"/>
                                      </p:to>
                                    </p:set>
                                    <p:anim calcmode="lin" valueType="num">
                                      <p:cBhvr>
                                        <p:cTn id="318" dur="500" fill="hold"/>
                                        <p:tgtEl>
                                          <p:spTgt spid="639"/>
                                        </p:tgtEl>
                                        <p:attrNameLst>
                                          <p:attrName>ppt_w</p:attrName>
                                        </p:attrNameLst>
                                      </p:cBhvr>
                                      <p:tavLst>
                                        <p:tav tm="0">
                                          <p:val>
                                            <p:fltVal val="0"/>
                                          </p:val>
                                        </p:tav>
                                        <p:tav tm="100000">
                                          <p:val>
                                            <p:strVal val="#ppt_w"/>
                                          </p:val>
                                        </p:tav>
                                      </p:tavLst>
                                    </p:anim>
                                    <p:anim calcmode="lin" valueType="num">
                                      <p:cBhvr>
                                        <p:cTn id="319" dur="500" fill="hold"/>
                                        <p:tgtEl>
                                          <p:spTgt spid="639"/>
                                        </p:tgtEl>
                                        <p:attrNameLst>
                                          <p:attrName>ppt_h</p:attrName>
                                        </p:attrNameLst>
                                      </p:cBhvr>
                                      <p:tavLst>
                                        <p:tav tm="0">
                                          <p:val>
                                            <p:fltVal val="0"/>
                                          </p:val>
                                        </p:tav>
                                        <p:tav tm="100000">
                                          <p:val>
                                            <p:strVal val="#ppt_h"/>
                                          </p:val>
                                        </p:tav>
                                      </p:tavLst>
                                    </p:anim>
                                  </p:childTnLst>
                                </p:cTn>
                              </p:par>
                              <p:par>
                                <p:cTn id="320" presetID="23" presetClass="entr" presetSubtype="16" fill="hold" grpId="0" nodeType="withEffect">
                                  <p:stCondLst>
                                    <p:cond delay="0"/>
                                  </p:stCondLst>
                                  <p:childTnLst>
                                    <p:set>
                                      <p:cBhvr>
                                        <p:cTn id="321" dur="1" fill="hold">
                                          <p:stCondLst>
                                            <p:cond delay="0"/>
                                          </p:stCondLst>
                                        </p:cTn>
                                        <p:tgtEl>
                                          <p:spTgt spid="640"/>
                                        </p:tgtEl>
                                        <p:attrNameLst>
                                          <p:attrName>style.visibility</p:attrName>
                                        </p:attrNameLst>
                                      </p:cBhvr>
                                      <p:to>
                                        <p:strVal val="visible"/>
                                      </p:to>
                                    </p:set>
                                    <p:anim calcmode="lin" valueType="num">
                                      <p:cBhvr>
                                        <p:cTn id="322" dur="500" fill="hold"/>
                                        <p:tgtEl>
                                          <p:spTgt spid="640"/>
                                        </p:tgtEl>
                                        <p:attrNameLst>
                                          <p:attrName>ppt_w</p:attrName>
                                        </p:attrNameLst>
                                      </p:cBhvr>
                                      <p:tavLst>
                                        <p:tav tm="0">
                                          <p:val>
                                            <p:fltVal val="0"/>
                                          </p:val>
                                        </p:tav>
                                        <p:tav tm="100000">
                                          <p:val>
                                            <p:strVal val="#ppt_w"/>
                                          </p:val>
                                        </p:tav>
                                      </p:tavLst>
                                    </p:anim>
                                    <p:anim calcmode="lin" valueType="num">
                                      <p:cBhvr>
                                        <p:cTn id="323" dur="500" fill="hold"/>
                                        <p:tgtEl>
                                          <p:spTgt spid="640"/>
                                        </p:tgtEl>
                                        <p:attrNameLst>
                                          <p:attrName>ppt_h</p:attrName>
                                        </p:attrNameLst>
                                      </p:cBhvr>
                                      <p:tavLst>
                                        <p:tav tm="0">
                                          <p:val>
                                            <p:fltVal val="0"/>
                                          </p:val>
                                        </p:tav>
                                        <p:tav tm="100000">
                                          <p:val>
                                            <p:strVal val="#ppt_h"/>
                                          </p:val>
                                        </p:tav>
                                      </p:tavLst>
                                    </p:anim>
                                  </p:childTnLst>
                                </p:cTn>
                              </p:par>
                            </p:childTnLst>
                          </p:cTn>
                        </p:par>
                      </p:childTnLst>
                    </p:cTn>
                  </p:par>
                  <p:par>
                    <p:cTn id="324" fill="hold">
                      <p:stCondLst>
                        <p:cond delay="indefinite"/>
                      </p:stCondLst>
                      <p:childTnLst>
                        <p:par>
                          <p:cTn id="325" fill="hold">
                            <p:stCondLst>
                              <p:cond delay="0"/>
                            </p:stCondLst>
                            <p:childTnLst>
                              <p:par>
                                <p:cTn id="326" presetID="42" presetClass="path" presetSubtype="0" fill="hold" grpId="0" nodeType="clickEffect">
                                  <p:stCondLst>
                                    <p:cond delay="0"/>
                                  </p:stCondLst>
                                  <p:childTnLst>
                                    <p:animMotion origin="layout" path="M -2.29167E-6 -1.11111E-6 L 0.13893 0.22014 " pathEditMode="relative" rAng="0" ptsTypes="AA">
                                      <p:cBhvr>
                                        <p:cTn id="327" dur="500" fill="hold"/>
                                        <p:tgtEl>
                                          <p:spTgt spid="489"/>
                                        </p:tgtEl>
                                        <p:attrNameLst>
                                          <p:attrName>ppt_x</p:attrName>
                                          <p:attrName>ppt_y</p:attrName>
                                        </p:attrNameLst>
                                      </p:cBhvr>
                                      <p:rCtr x="6940" y="10995"/>
                                    </p:animMotion>
                                  </p:childTnLst>
                                </p:cTn>
                              </p:par>
                              <p:par>
                                <p:cTn id="328" presetID="42" presetClass="path" presetSubtype="0" fill="hold" grpId="0" nodeType="withEffect">
                                  <p:stCondLst>
                                    <p:cond delay="0"/>
                                  </p:stCondLst>
                                  <p:childTnLst>
                                    <p:animMotion origin="layout" path="M 3.75E-6 -2.22222E-6 L 0.53776 -2.22222E-6 " pathEditMode="relative" rAng="0" ptsTypes="AA">
                                      <p:cBhvr>
                                        <p:cTn id="329" dur="500" fill="hold"/>
                                        <p:tgtEl>
                                          <p:spTgt spid="497"/>
                                        </p:tgtEl>
                                        <p:attrNameLst>
                                          <p:attrName>ppt_x</p:attrName>
                                          <p:attrName>ppt_y</p:attrName>
                                        </p:attrNameLst>
                                      </p:cBhvr>
                                      <p:rCtr x="26888" y="0"/>
                                    </p:animMotion>
                                  </p:childTnLst>
                                </p:cTn>
                              </p:par>
                              <p:par>
                                <p:cTn id="330" presetID="42" presetClass="path" presetSubtype="0" fill="hold" nodeType="withEffect">
                                  <p:stCondLst>
                                    <p:cond delay="0"/>
                                  </p:stCondLst>
                                  <p:childTnLst>
                                    <p:animMotion origin="layout" path="M -2.08333E-7 -0.00023 L 0.35521 -0.10069 " pathEditMode="relative" rAng="0" ptsTypes="AA">
                                      <p:cBhvr>
                                        <p:cTn id="331" dur="500" fill="hold"/>
                                        <p:tgtEl>
                                          <p:spTgt spid="505"/>
                                        </p:tgtEl>
                                        <p:attrNameLst>
                                          <p:attrName>ppt_x</p:attrName>
                                          <p:attrName>ppt_y</p:attrName>
                                        </p:attrNameLst>
                                      </p:cBhvr>
                                      <p:rCtr x="17760" y="-5023"/>
                                    </p:animMotion>
                                  </p:childTnLst>
                                </p:cTn>
                              </p:par>
                              <p:par>
                                <p:cTn id="332" presetID="42" presetClass="path" presetSubtype="0" fill="hold" grpId="0" nodeType="withEffect">
                                  <p:stCondLst>
                                    <p:cond delay="0"/>
                                  </p:stCondLst>
                                  <p:childTnLst>
                                    <p:animMotion origin="layout" path="M -4.375E-6 3.7037E-6 L 0.50443 0.01041 " pathEditMode="relative" rAng="0" ptsTypes="AA">
                                      <p:cBhvr>
                                        <p:cTn id="333" dur="500" fill="hold"/>
                                        <p:tgtEl>
                                          <p:spTgt spid="527"/>
                                        </p:tgtEl>
                                        <p:attrNameLst>
                                          <p:attrName>ppt_x</p:attrName>
                                          <p:attrName>ppt_y</p:attrName>
                                        </p:attrNameLst>
                                      </p:cBhvr>
                                      <p:rCtr x="25221" y="509"/>
                                    </p:animMotion>
                                  </p:childTnLst>
                                </p:cTn>
                              </p:par>
                              <p:par>
                                <p:cTn id="334" presetID="42" presetClass="path" presetSubtype="0" fill="hold" nodeType="withEffect">
                                  <p:stCondLst>
                                    <p:cond delay="0"/>
                                  </p:stCondLst>
                                  <p:childTnLst>
                                    <p:animMotion origin="layout" path="M 3.33333E-6 -2.59259E-6 L 0.09349 -0.46273 " pathEditMode="relative" rAng="0" ptsTypes="AA">
                                      <p:cBhvr>
                                        <p:cTn id="335" dur="500" fill="hold"/>
                                        <p:tgtEl>
                                          <p:spTgt spid="550"/>
                                        </p:tgtEl>
                                        <p:attrNameLst>
                                          <p:attrName>ppt_x</p:attrName>
                                          <p:attrName>ppt_y</p:attrName>
                                        </p:attrNameLst>
                                      </p:cBhvr>
                                      <p:rCtr x="4674" y="-23148"/>
                                    </p:animMotion>
                                  </p:childTnLst>
                                </p:cTn>
                              </p:par>
                              <p:par>
                                <p:cTn id="336" presetID="42" presetClass="path" presetSubtype="0" fill="hold" grpId="0" nodeType="withEffect">
                                  <p:stCondLst>
                                    <p:cond delay="0"/>
                                  </p:stCondLst>
                                  <p:childTnLst>
                                    <p:animMotion origin="layout" path="M 1.45833E-6 -1.48148E-6 L 0.06484 -0.61389 " pathEditMode="relative" rAng="0" ptsTypes="AA">
                                      <p:cBhvr>
                                        <p:cTn id="337" dur="500" fill="hold"/>
                                        <p:tgtEl>
                                          <p:spTgt spid="558"/>
                                        </p:tgtEl>
                                        <p:attrNameLst>
                                          <p:attrName>ppt_x</p:attrName>
                                          <p:attrName>ppt_y</p:attrName>
                                        </p:attrNameLst>
                                      </p:cBhvr>
                                      <p:rCtr x="3242" y="-30694"/>
                                    </p:animMotion>
                                  </p:childTnLst>
                                </p:cTn>
                              </p:par>
                              <p:par>
                                <p:cTn id="338" presetID="42" presetClass="path" presetSubtype="0" fill="hold" grpId="0" nodeType="withEffect">
                                  <p:stCondLst>
                                    <p:cond delay="0"/>
                                  </p:stCondLst>
                                  <p:childTnLst>
                                    <p:animMotion origin="layout" path="M 4.16667E-6 -2.59259E-6 L 0.19466 -2.59259E-6 " pathEditMode="relative" rAng="0" ptsTypes="AA">
                                      <p:cBhvr>
                                        <p:cTn id="339" dur="500" fill="hold"/>
                                        <p:tgtEl>
                                          <p:spTgt spid="573"/>
                                        </p:tgtEl>
                                        <p:attrNameLst>
                                          <p:attrName>ppt_x</p:attrName>
                                          <p:attrName>ppt_y</p:attrName>
                                        </p:attrNameLst>
                                      </p:cBhvr>
                                      <p:rCtr x="9727" y="0"/>
                                    </p:animMotion>
                                  </p:childTnLst>
                                </p:cTn>
                              </p:par>
                              <p:par>
                                <p:cTn id="340" presetID="42" presetClass="path" presetSubtype="0" fill="hold" grpId="0" nodeType="withEffect">
                                  <p:stCondLst>
                                    <p:cond delay="0"/>
                                  </p:stCondLst>
                                  <p:childTnLst>
                                    <p:animMotion origin="layout" path="M 0.00196 0.00186 L -0.55638 -0.16713 " pathEditMode="relative" rAng="0" ptsTypes="AA">
                                      <p:cBhvr>
                                        <p:cTn id="341" dur="500" fill="hold"/>
                                        <p:tgtEl>
                                          <p:spTgt spid="597"/>
                                        </p:tgtEl>
                                        <p:attrNameLst>
                                          <p:attrName>ppt_x</p:attrName>
                                          <p:attrName>ppt_y</p:attrName>
                                        </p:attrNameLst>
                                      </p:cBhvr>
                                      <p:rCtr x="-27917" y="-8449"/>
                                    </p:animMotion>
                                  </p:childTnLst>
                                </p:cTn>
                              </p:par>
                              <p:par>
                                <p:cTn id="342" presetID="42" presetClass="path" presetSubtype="0" fill="hold" nodeType="withEffect">
                                  <p:stCondLst>
                                    <p:cond delay="0"/>
                                  </p:stCondLst>
                                  <p:childTnLst>
                                    <p:animMotion origin="layout" path="M -3.75E-6 -7.40741E-7 L 0.15664 0.15787 " pathEditMode="relative" rAng="0" ptsTypes="AA">
                                      <p:cBhvr>
                                        <p:cTn id="343" dur="500" fill="hold"/>
                                        <p:tgtEl>
                                          <p:spTgt spid="631"/>
                                        </p:tgtEl>
                                        <p:attrNameLst>
                                          <p:attrName>ppt_x</p:attrName>
                                          <p:attrName>ppt_y</p:attrName>
                                        </p:attrNameLst>
                                      </p:cBhvr>
                                      <p:rCtr x="7826" y="7894"/>
                                    </p:animMotion>
                                  </p:childTnLst>
                                </p:cTn>
                              </p:par>
                              <p:par>
                                <p:cTn id="344" presetID="42" presetClass="path" presetSubtype="0" fill="hold" grpId="0" nodeType="withEffect">
                                  <p:stCondLst>
                                    <p:cond delay="0"/>
                                  </p:stCondLst>
                                  <p:childTnLst>
                                    <p:animMotion origin="layout" path="M 1.875E-6 -2.96296E-6 L -0.10742 0.15718 " pathEditMode="relative" rAng="0" ptsTypes="AA">
                                      <p:cBhvr>
                                        <p:cTn id="345" dur="500" fill="hold"/>
                                        <p:tgtEl>
                                          <p:spTgt spid="629"/>
                                        </p:tgtEl>
                                        <p:attrNameLst>
                                          <p:attrName>ppt_x</p:attrName>
                                          <p:attrName>ppt_y</p:attrName>
                                        </p:attrNameLst>
                                      </p:cBhvr>
                                      <p:rCtr x="-5378" y="7847"/>
                                    </p:animMotion>
                                  </p:childTnLst>
                                </p:cTn>
                              </p:par>
                              <p:par>
                                <p:cTn id="346" presetID="23" presetClass="entr" presetSubtype="16" fill="hold" nodeType="withEffect">
                                  <p:stCondLst>
                                    <p:cond delay="0"/>
                                  </p:stCondLst>
                                  <p:childTnLst>
                                    <p:set>
                                      <p:cBhvr>
                                        <p:cTn id="347" dur="1" fill="hold">
                                          <p:stCondLst>
                                            <p:cond delay="0"/>
                                          </p:stCondLst>
                                        </p:cTn>
                                        <p:tgtEl>
                                          <p:spTgt spid="305"/>
                                        </p:tgtEl>
                                        <p:attrNameLst>
                                          <p:attrName>style.visibility</p:attrName>
                                        </p:attrNameLst>
                                      </p:cBhvr>
                                      <p:to>
                                        <p:strVal val="visible"/>
                                      </p:to>
                                    </p:set>
                                    <p:anim calcmode="lin" valueType="num">
                                      <p:cBhvr>
                                        <p:cTn id="348" dur="500" fill="hold"/>
                                        <p:tgtEl>
                                          <p:spTgt spid="305"/>
                                        </p:tgtEl>
                                        <p:attrNameLst>
                                          <p:attrName>ppt_w</p:attrName>
                                        </p:attrNameLst>
                                      </p:cBhvr>
                                      <p:tavLst>
                                        <p:tav tm="0">
                                          <p:val>
                                            <p:fltVal val="0"/>
                                          </p:val>
                                        </p:tav>
                                        <p:tav tm="100000">
                                          <p:val>
                                            <p:strVal val="#ppt_w"/>
                                          </p:val>
                                        </p:tav>
                                      </p:tavLst>
                                    </p:anim>
                                    <p:anim calcmode="lin" valueType="num">
                                      <p:cBhvr>
                                        <p:cTn id="349" dur="500" fill="hold"/>
                                        <p:tgtEl>
                                          <p:spTgt spid="3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28" grpId="0"/>
      <p:bldP spid="329" grpId="0"/>
      <p:bldP spid="330" grpId="0"/>
      <p:bldP spid="331" grpId="0"/>
      <p:bldP spid="332" grpId="0"/>
      <p:bldP spid="333" grpId="0"/>
      <p:bldP spid="334" grpId="0"/>
      <p:bldP spid="335" grpId="0"/>
      <p:bldP spid="336" grpId="0"/>
      <p:bldP spid="337" grpId="0"/>
      <p:bldP spid="338" grpId="0"/>
      <p:bldP spid="438" grpId="0" animBg="1"/>
      <p:bldP spid="438" grpId="1" animBg="1"/>
      <p:bldP spid="439" grpId="0" animBg="1"/>
      <p:bldP spid="439" grpId="1" animBg="1"/>
      <p:bldP spid="481" grpId="0" animBg="1"/>
      <p:bldP spid="489" grpId="0" animBg="1"/>
      <p:bldP spid="489" grpId="1" animBg="1"/>
      <p:bldP spid="497" grpId="0" animBg="1"/>
      <p:bldP spid="497" grpId="1" animBg="1"/>
      <p:bldP spid="527" grpId="0" animBg="1"/>
      <p:bldP spid="527" grpId="1" animBg="1"/>
      <p:bldP spid="535" grpId="0" animBg="1"/>
      <p:bldP spid="558" grpId="0" animBg="1"/>
      <p:bldP spid="558" grpId="1" animBg="1"/>
      <p:bldP spid="573" grpId="0" animBg="1"/>
      <p:bldP spid="573" grpId="1" animBg="1"/>
      <p:bldP spid="596" grpId="0" animBg="1"/>
      <p:bldP spid="597" grpId="0" animBg="1"/>
      <p:bldP spid="597" grpId="1" animBg="1"/>
      <p:bldP spid="605" grpId="0" animBg="1"/>
      <p:bldP spid="628" grpId="0" animBg="1"/>
      <p:bldP spid="629" grpId="0" animBg="1"/>
      <p:bldP spid="629" grpId="1" animBg="1"/>
      <p:bldP spid="630" grpId="0" animBg="1"/>
      <p:bldP spid="639" grpId="0" animBg="1"/>
      <p:bldP spid="6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Picture 251"/>
          <p:cNvPicPr>
            <a:picLocks noChangeAspect="1"/>
          </p:cNvPicPr>
          <p:nvPr/>
        </p:nvPicPr>
        <p:blipFill>
          <a:blip r:embed="rId3"/>
          <a:stretch>
            <a:fillRect/>
          </a:stretch>
        </p:blipFill>
        <p:spPr>
          <a:xfrm>
            <a:off x="5125356" y="2525091"/>
            <a:ext cx="2255653" cy="2192837"/>
          </a:xfrm>
          <a:prstGeom prst="rect">
            <a:avLst/>
          </a:prstGeom>
        </p:spPr>
      </p:pic>
      <p:sp>
        <p:nvSpPr>
          <p:cNvPr id="11" name="Oval 131"/>
          <p:cNvSpPr/>
          <p:nvPr/>
        </p:nvSpPr>
        <p:spPr>
          <a:xfrm>
            <a:off x="4275841" y="1632885"/>
            <a:ext cx="3908392" cy="3908391"/>
          </a:xfrm>
          <a:custGeom>
            <a:avLst/>
            <a:gdLst/>
            <a:ahLst/>
            <a:cxnLst/>
            <a:rect l="l" t="t" r="r" b="b"/>
            <a:pathLst>
              <a:path w="2644294" h="2644294">
                <a:moveTo>
                  <a:pt x="1322148" y="177526"/>
                </a:moveTo>
                <a:cubicBezTo>
                  <a:pt x="689991" y="177526"/>
                  <a:pt x="177526" y="689991"/>
                  <a:pt x="177526" y="1322148"/>
                </a:cubicBezTo>
                <a:cubicBezTo>
                  <a:pt x="177526" y="1954305"/>
                  <a:pt x="689991" y="2466770"/>
                  <a:pt x="1322148" y="2466770"/>
                </a:cubicBezTo>
                <a:cubicBezTo>
                  <a:pt x="1954305" y="2466770"/>
                  <a:pt x="2466770" y="1954305"/>
                  <a:pt x="2466770" y="1322148"/>
                </a:cubicBezTo>
                <a:cubicBezTo>
                  <a:pt x="2466770" y="689991"/>
                  <a:pt x="1954305" y="177526"/>
                  <a:pt x="1322148" y="177526"/>
                </a:cubicBezTo>
                <a:close/>
                <a:moveTo>
                  <a:pt x="1322147" y="0"/>
                </a:moveTo>
                <a:cubicBezTo>
                  <a:pt x="2052349" y="0"/>
                  <a:pt x="2644294" y="591945"/>
                  <a:pt x="2644294" y="1322147"/>
                </a:cubicBezTo>
                <a:cubicBezTo>
                  <a:pt x="2644294" y="2052349"/>
                  <a:pt x="2052349" y="2644294"/>
                  <a:pt x="1322147" y="2644294"/>
                </a:cubicBezTo>
                <a:cubicBezTo>
                  <a:pt x="591945" y="2644294"/>
                  <a:pt x="0" y="2052349"/>
                  <a:pt x="0" y="1322147"/>
                </a:cubicBezTo>
                <a:cubicBezTo>
                  <a:pt x="0" y="591945"/>
                  <a:pt x="591945" y="0"/>
                  <a:pt x="1322147" y="0"/>
                </a:cubicBezTo>
                <a:close/>
              </a:path>
            </a:pathLst>
          </a:custGeom>
          <a:solidFill>
            <a:schemeClr val="accent1">
              <a:lumMod val="20000"/>
              <a:lumOff val="80000"/>
            </a:schemeClr>
          </a:solidFill>
          <a:ln w="25400" cap="flat" cmpd="sng" algn="ctr">
            <a:noFill/>
            <a:prstDash val="solid"/>
          </a:ln>
          <a:effectLst/>
        </p:spPr>
        <p:txBody>
          <a:bodyPr lIns="91423" tIns="45712" rIns="91423"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FFFFFF"/>
              </a:solidFill>
              <a:effectLst/>
              <a:uLnTx/>
              <a:uFillTx/>
              <a:latin typeface="Arial Narrow"/>
              <a:ea typeface="+mn-ea"/>
              <a:cs typeface="+mn-cs"/>
            </a:endParaRPr>
          </a:p>
        </p:txBody>
      </p:sp>
      <p:sp>
        <p:nvSpPr>
          <p:cNvPr id="328" name="Rectangle 327"/>
          <p:cNvSpPr/>
          <p:nvPr/>
        </p:nvSpPr>
        <p:spPr>
          <a:xfrm>
            <a:off x="4047821" y="976526"/>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Mechanical Designer</a:t>
            </a:r>
          </a:p>
        </p:txBody>
      </p:sp>
      <p:grpSp>
        <p:nvGrpSpPr>
          <p:cNvPr id="353" name="Group 352"/>
          <p:cNvGrpSpPr/>
          <p:nvPr/>
        </p:nvGrpSpPr>
        <p:grpSpPr>
          <a:xfrm>
            <a:off x="5896277" y="1446518"/>
            <a:ext cx="655523" cy="655519"/>
            <a:chOff x="5818381" y="1296731"/>
            <a:chExt cx="809726" cy="809722"/>
          </a:xfrm>
        </p:grpSpPr>
        <p:grpSp>
          <p:nvGrpSpPr>
            <p:cNvPr id="295" name="Group 294"/>
            <p:cNvGrpSpPr/>
            <p:nvPr/>
          </p:nvGrpSpPr>
          <p:grpSpPr>
            <a:xfrm>
              <a:off x="5818381" y="1296731"/>
              <a:ext cx="809726" cy="809722"/>
              <a:chOff x="5476556" y="4363159"/>
              <a:chExt cx="1343540" cy="1343542"/>
            </a:xfrm>
          </p:grpSpPr>
          <p:sp>
            <p:nvSpPr>
              <p:cNvPr id="296" name="Oval 295"/>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7"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52" name="Group 351"/>
            <p:cNvGrpSpPr/>
            <p:nvPr/>
          </p:nvGrpSpPr>
          <p:grpSpPr>
            <a:xfrm>
              <a:off x="5977403" y="1485809"/>
              <a:ext cx="491683" cy="404897"/>
              <a:chOff x="4176753" y="1517907"/>
              <a:chExt cx="234944" cy="193474"/>
            </a:xfrm>
          </p:grpSpPr>
          <p:sp>
            <p:nvSpPr>
              <p:cNvPr id="350"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51"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334" name="Finance"/>
          <p:cNvSpPr/>
          <p:nvPr/>
        </p:nvSpPr>
        <p:spPr>
          <a:xfrm>
            <a:off x="495422" y="1781568"/>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Finance</a:t>
            </a:r>
          </a:p>
        </p:txBody>
      </p:sp>
      <p:grpSp>
        <p:nvGrpSpPr>
          <p:cNvPr id="174" name="Finance Icon"/>
          <p:cNvGrpSpPr/>
          <p:nvPr/>
        </p:nvGrpSpPr>
        <p:grpSpPr>
          <a:xfrm>
            <a:off x="4994657" y="1683026"/>
            <a:ext cx="655523" cy="655519"/>
            <a:chOff x="5818381" y="1296731"/>
            <a:chExt cx="809726" cy="809722"/>
          </a:xfrm>
        </p:grpSpPr>
        <p:grpSp>
          <p:nvGrpSpPr>
            <p:cNvPr id="175" name="Group 174"/>
            <p:cNvGrpSpPr/>
            <p:nvPr/>
          </p:nvGrpSpPr>
          <p:grpSpPr>
            <a:xfrm>
              <a:off x="5818381" y="1296731"/>
              <a:ext cx="809726" cy="809722"/>
              <a:chOff x="5476556" y="4363159"/>
              <a:chExt cx="1343540" cy="1343542"/>
            </a:xfrm>
          </p:grpSpPr>
          <p:sp>
            <p:nvSpPr>
              <p:cNvPr id="179" name="Oval 178"/>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0"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6" name="Group 175"/>
            <p:cNvGrpSpPr/>
            <p:nvPr/>
          </p:nvGrpSpPr>
          <p:grpSpPr>
            <a:xfrm>
              <a:off x="5977403" y="1485809"/>
              <a:ext cx="491683" cy="404897"/>
              <a:chOff x="4176753" y="1517907"/>
              <a:chExt cx="234944" cy="193474"/>
            </a:xfrm>
          </p:grpSpPr>
          <p:sp>
            <p:nvSpPr>
              <p:cNvPr id="177"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178"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160" name="Finance motion path"/>
          <p:cNvSpPr/>
          <p:nvPr/>
        </p:nvSpPr>
        <p:spPr>
          <a:xfrm>
            <a:off x="418799" y="1877955"/>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Finance</a:t>
            </a:r>
          </a:p>
        </p:txBody>
      </p:sp>
      <p:grpSp>
        <p:nvGrpSpPr>
          <p:cNvPr id="161" name="Finance Icon Motion Path"/>
          <p:cNvGrpSpPr/>
          <p:nvPr/>
        </p:nvGrpSpPr>
        <p:grpSpPr>
          <a:xfrm>
            <a:off x="4945323" y="1758506"/>
            <a:ext cx="655523" cy="655519"/>
            <a:chOff x="5818381" y="1296731"/>
            <a:chExt cx="809726" cy="809722"/>
          </a:xfrm>
        </p:grpSpPr>
        <p:grpSp>
          <p:nvGrpSpPr>
            <p:cNvPr id="162" name="Group 161"/>
            <p:cNvGrpSpPr/>
            <p:nvPr/>
          </p:nvGrpSpPr>
          <p:grpSpPr>
            <a:xfrm>
              <a:off x="5818381" y="1296731"/>
              <a:ext cx="809726" cy="809722"/>
              <a:chOff x="5476556" y="4363159"/>
              <a:chExt cx="1343540" cy="1343542"/>
            </a:xfrm>
          </p:grpSpPr>
          <p:sp>
            <p:nvSpPr>
              <p:cNvPr id="166" name="Oval 165"/>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7"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3" name="Group 162"/>
            <p:cNvGrpSpPr/>
            <p:nvPr/>
          </p:nvGrpSpPr>
          <p:grpSpPr>
            <a:xfrm>
              <a:off x="5977403" y="1485809"/>
              <a:ext cx="491683" cy="404897"/>
              <a:chOff x="4176753" y="1517907"/>
              <a:chExt cx="234944" cy="193474"/>
            </a:xfrm>
          </p:grpSpPr>
          <p:sp>
            <p:nvSpPr>
              <p:cNvPr id="164"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165"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335" name="Shop Floor"/>
          <p:cNvSpPr/>
          <p:nvPr/>
        </p:nvSpPr>
        <p:spPr>
          <a:xfrm>
            <a:off x="-167054" y="2467636"/>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Shop Floor Manager</a:t>
            </a:r>
          </a:p>
        </p:txBody>
      </p:sp>
      <p:grpSp>
        <p:nvGrpSpPr>
          <p:cNvPr id="410" name="Shop Floor icon"/>
          <p:cNvGrpSpPr/>
          <p:nvPr/>
        </p:nvGrpSpPr>
        <p:grpSpPr>
          <a:xfrm>
            <a:off x="4329495" y="2348187"/>
            <a:ext cx="655523" cy="655519"/>
            <a:chOff x="5818381" y="1296731"/>
            <a:chExt cx="809726" cy="809722"/>
          </a:xfrm>
        </p:grpSpPr>
        <p:grpSp>
          <p:nvGrpSpPr>
            <p:cNvPr id="411" name="Group 410"/>
            <p:cNvGrpSpPr/>
            <p:nvPr/>
          </p:nvGrpSpPr>
          <p:grpSpPr>
            <a:xfrm>
              <a:off x="5818381" y="1296731"/>
              <a:ext cx="809726" cy="809722"/>
              <a:chOff x="5476556" y="4363159"/>
              <a:chExt cx="1343540" cy="1343542"/>
            </a:xfrm>
          </p:grpSpPr>
          <p:sp>
            <p:nvSpPr>
              <p:cNvPr id="415" name="Oval 414"/>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6"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12" name="Group 411"/>
            <p:cNvGrpSpPr/>
            <p:nvPr/>
          </p:nvGrpSpPr>
          <p:grpSpPr>
            <a:xfrm>
              <a:off x="5977403" y="1485809"/>
              <a:ext cx="491683" cy="404897"/>
              <a:chOff x="4176753" y="1517907"/>
              <a:chExt cx="234944" cy="193474"/>
            </a:xfrm>
          </p:grpSpPr>
          <p:sp>
            <p:nvSpPr>
              <p:cNvPr id="413"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414"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197" name="Shop Floor Manager motion path"/>
          <p:cNvSpPr/>
          <p:nvPr/>
        </p:nvSpPr>
        <p:spPr>
          <a:xfrm>
            <a:off x="-202986" y="2609384"/>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Shop Floor Manager</a:t>
            </a:r>
          </a:p>
        </p:txBody>
      </p:sp>
      <p:grpSp>
        <p:nvGrpSpPr>
          <p:cNvPr id="198" name="Shop Floor icon motion path"/>
          <p:cNvGrpSpPr/>
          <p:nvPr/>
        </p:nvGrpSpPr>
        <p:grpSpPr>
          <a:xfrm>
            <a:off x="4257517" y="2489937"/>
            <a:ext cx="655523" cy="655519"/>
            <a:chOff x="5818381" y="1296731"/>
            <a:chExt cx="809726" cy="809722"/>
          </a:xfrm>
        </p:grpSpPr>
        <p:grpSp>
          <p:nvGrpSpPr>
            <p:cNvPr id="199" name="Group 198"/>
            <p:cNvGrpSpPr/>
            <p:nvPr/>
          </p:nvGrpSpPr>
          <p:grpSpPr>
            <a:xfrm>
              <a:off x="5818381" y="1296731"/>
              <a:ext cx="809726" cy="809722"/>
              <a:chOff x="5476556" y="4363159"/>
              <a:chExt cx="1343540" cy="1343542"/>
            </a:xfrm>
          </p:grpSpPr>
          <p:sp>
            <p:nvSpPr>
              <p:cNvPr id="203" name="Oval 202"/>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4"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0" name="Group 199"/>
            <p:cNvGrpSpPr/>
            <p:nvPr/>
          </p:nvGrpSpPr>
          <p:grpSpPr>
            <a:xfrm>
              <a:off x="5977403" y="1485809"/>
              <a:ext cx="491683" cy="404897"/>
              <a:chOff x="4176753" y="1517907"/>
              <a:chExt cx="234944" cy="193474"/>
            </a:xfrm>
          </p:grpSpPr>
          <p:sp>
            <p:nvSpPr>
              <p:cNvPr id="201"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202"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336" name="Quality engineer"/>
          <p:cNvSpPr/>
          <p:nvPr/>
        </p:nvSpPr>
        <p:spPr>
          <a:xfrm>
            <a:off x="-402989" y="3374100"/>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Quality Engineer</a:t>
            </a:r>
          </a:p>
        </p:txBody>
      </p:sp>
      <p:grpSp>
        <p:nvGrpSpPr>
          <p:cNvPr id="403" name="Quality engineer Icon"/>
          <p:cNvGrpSpPr/>
          <p:nvPr/>
        </p:nvGrpSpPr>
        <p:grpSpPr>
          <a:xfrm>
            <a:off x="4086607" y="3254650"/>
            <a:ext cx="655523" cy="655519"/>
            <a:chOff x="5818381" y="1296731"/>
            <a:chExt cx="809726" cy="809722"/>
          </a:xfrm>
        </p:grpSpPr>
        <p:grpSp>
          <p:nvGrpSpPr>
            <p:cNvPr id="404" name="Group 403"/>
            <p:cNvGrpSpPr/>
            <p:nvPr/>
          </p:nvGrpSpPr>
          <p:grpSpPr>
            <a:xfrm>
              <a:off x="5818381" y="1296731"/>
              <a:ext cx="809726" cy="809722"/>
              <a:chOff x="5476556" y="4363159"/>
              <a:chExt cx="1343540" cy="1343542"/>
            </a:xfrm>
          </p:grpSpPr>
          <p:sp>
            <p:nvSpPr>
              <p:cNvPr id="408" name="Oval 407"/>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9"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5" name="Group 404"/>
            <p:cNvGrpSpPr/>
            <p:nvPr/>
          </p:nvGrpSpPr>
          <p:grpSpPr>
            <a:xfrm>
              <a:off x="5977403" y="1485809"/>
              <a:ext cx="491683" cy="404897"/>
              <a:chOff x="4176753" y="1517907"/>
              <a:chExt cx="234944" cy="193474"/>
            </a:xfrm>
          </p:grpSpPr>
          <p:sp>
            <p:nvSpPr>
              <p:cNvPr id="406"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407"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205" name="Quality engineer motion path"/>
          <p:cNvSpPr/>
          <p:nvPr/>
        </p:nvSpPr>
        <p:spPr>
          <a:xfrm>
            <a:off x="-353457" y="3671335"/>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Quality Engineer</a:t>
            </a:r>
          </a:p>
        </p:txBody>
      </p:sp>
      <p:grpSp>
        <p:nvGrpSpPr>
          <p:cNvPr id="206" name="Quality engineer icon motion path"/>
          <p:cNvGrpSpPr/>
          <p:nvPr/>
        </p:nvGrpSpPr>
        <p:grpSpPr>
          <a:xfrm>
            <a:off x="4125437" y="3470862"/>
            <a:ext cx="655523" cy="655519"/>
            <a:chOff x="5818381" y="1296731"/>
            <a:chExt cx="809726" cy="809722"/>
          </a:xfrm>
        </p:grpSpPr>
        <p:grpSp>
          <p:nvGrpSpPr>
            <p:cNvPr id="207" name="Group 206"/>
            <p:cNvGrpSpPr/>
            <p:nvPr/>
          </p:nvGrpSpPr>
          <p:grpSpPr>
            <a:xfrm>
              <a:off x="5818381" y="1296731"/>
              <a:ext cx="809726" cy="809722"/>
              <a:chOff x="5476556" y="4363159"/>
              <a:chExt cx="1343540" cy="1343542"/>
            </a:xfrm>
          </p:grpSpPr>
          <p:sp>
            <p:nvSpPr>
              <p:cNvPr id="211" name="Oval 210"/>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2"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8" name="Group 207"/>
            <p:cNvGrpSpPr/>
            <p:nvPr/>
          </p:nvGrpSpPr>
          <p:grpSpPr>
            <a:xfrm>
              <a:off x="5977403" y="1485809"/>
              <a:ext cx="491683" cy="404897"/>
              <a:chOff x="4176753" y="1517907"/>
              <a:chExt cx="234944" cy="193474"/>
            </a:xfrm>
          </p:grpSpPr>
          <p:sp>
            <p:nvSpPr>
              <p:cNvPr id="209"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210"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337" name="SW Engineer"/>
          <p:cNvSpPr/>
          <p:nvPr/>
        </p:nvSpPr>
        <p:spPr>
          <a:xfrm>
            <a:off x="-160099" y="4282150"/>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SW Engineer</a:t>
            </a:r>
          </a:p>
        </p:txBody>
      </p:sp>
      <p:grpSp>
        <p:nvGrpSpPr>
          <p:cNvPr id="396" name="SW engineer icon"/>
          <p:cNvGrpSpPr/>
          <p:nvPr/>
        </p:nvGrpSpPr>
        <p:grpSpPr>
          <a:xfrm>
            <a:off x="4329496" y="4162701"/>
            <a:ext cx="655523" cy="655519"/>
            <a:chOff x="5818381" y="1296731"/>
            <a:chExt cx="809726" cy="809722"/>
          </a:xfrm>
        </p:grpSpPr>
        <p:grpSp>
          <p:nvGrpSpPr>
            <p:cNvPr id="397" name="Group 396"/>
            <p:cNvGrpSpPr/>
            <p:nvPr/>
          </p:nvGrpSpPr>
          <p:grpSpPr>
            <a:xfrm>
              <a:off x="5818381" y="1296731"/>
              <a:ext cx="809726" cy="809722"/>
              <a:chOff x="5476556" y="4363159"/>
              <a:chExt cx="1343540" cy="1343542"/>
            </a:xfrm>
          </p:grpSpPr>
          <p:sp>
            <p:nvSpPr>
              <p:cNvPr id="401" name="Oval 400"/>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2"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98" name="Group 397"/>
            <p:cNvGrpSpPr/>
            <p:nvPr/>
          </p:nvGrpSpPr>
          <p:grpSpPr>
            <a:xfrm>
              <a:off x="5977403" y="1485809"/>
              <a:ext cx="491683" cy="404897"/>
              <a:chOff x="4176753" y="1517907"/>
              <a:chExt cx="234944" cy="193474"/>
            </a:xfrm>
          </p:grpSpPr>
          <p:sp>
            <p:nvSpPr>
              <p:cNvPr id="399"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400"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213" name="SW Engineer motion path"/>
          <p:cNvSpPr/>
          <p:nvPr/>
        </p:nvSpPr>
        <p:spPr>
          <a:xfrm>
            <a:off x="795" y="4557782"/>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SW Engineer</a:t>
            </a:r>
          </a:p>
        </p:txBody>
      </p:sp>
      <p:grpSp>
        <p:nvGrpSpPr>
          <p:cNvPr id="214" name="SW Engineer icon  motion path"/>
          <p:cNvGrpSpPr/>
          <p:nvPr/>
        </p:nvGrpSpPr>
        <p:grpSpPr>
          <a:xfrm>
            <a:off x="4464703" y="4438334"/>
            <a:ext cx="655523" cy="655519"/>
            <a:chOff x="5818381" y="1296731"/>
            <a:chExt cx="809726" cy="809722"/>
          </a:xfrm>
        </p:grpSpPr>
        <p:grpSp>
          <p:nvGrpSpPr>
            <p:cNvPr id="215" name="Group 214"/>
            <p:cNvGrpSpPr/>
            <p:nvPr/>
          </p:nvGrpSpPr>
          <p:grpSpPr>
            <a:xfrm>
              <a:off x="5818381" y="1296731"/>
              <a:ext cx="809726" cy="809722"/>
              <a:chOff x="5476556" y="4363159"/>
              <a:chExt cx="1343540" cy="1343542"/>
            </a:xfrm>
          </p:grpSpPr>
          <p:sp>
            <p:nvSpPr>
              <p:cNvPr id="219" name="Oval 218"/>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0"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6" name="Group 215"/>
            <p:cNvGrpSpPr/>
            <p:nvPr/>
          </p:nvGrpSpPr>
          <p:grpSpPr>
            <a:xfrm>
              <a:off x="5977403" y="1485812"/>
              <a:ext cx="491683" cy="401957"/>
              <a:chOff x="4176753" y="1517907"/>
              <a:chExt cx="234944" cy="192069"/>
            </a:xfrm>
          </p:grpSpPr>
          <p:sp>
            <p:nvSpPr>
              <p:cNvPr id="217"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218" name="Freeform 6"/>
              <p:cNvSpPr>
                <a:spLocks/>
              </p:cNvSpPr>
              <p:nvPr/>
            </p:nvSpPr>
            <p:spPr bwMode="auto">
              <a:xfrm>
                <a:off x="4176753" y="1638167"/>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324" name="Main icon small"/>
          <p:cNvGrpSpPr>
            <a:grpSpLocks noChangeAspect="1"/>
          </p:cNvGrpSpPr>
          <p:nvPr/>
        </p:nvGrpSpPr>
        <p:grpSpPr>
          <a:xfrm>
            <a:off x="5892979" y="5087271"/>
            <a:ext cx="661463" cy="661459"/>
            <a:chOff x="5818381" y="1296731"/>
            <a:chExt cx="809726" cy="809722"/>
          </a:xfrm>
        </p:grpSpPr>
        <p:grpSp>
          <p:nvGrpSpPr>
            <p:cNvPr id="325" name="Group 324"/>
            <p:cNvGrpSpPr/>
            <p:nvPr/>
          </p:nvGrpSpPr>
          <p:grpSpPr>
            <a:xfrm>
              <a:off x="5818381" y="1296731"/>
              <a:ext cx="809726" cy="809722"/>
              <a:chOff x="5476556" y="4363159"/>
              <a:chExt cx="1343540" cy="1343542"/>
            </a:xfrm>
          </p:grpSpPr>
          <p:sp>
            <p:nvSpPr>
              <p:cNvPr id="340" name="Oval 339"/>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1"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6" name="Group 325"/>
            <p:cNvGrpSpPr/>
            <p:nvPr/>
          </p:nvGrpSpPr>
          <p:grpSpPr>
            <a:xfrm>
              <a:off x="5977403" y="1485809"/>
              <a:ext cx="491683" cy="404897"/>
              <a:chOff x="4176753" y="1517907"/>
              <a:chExt cx="234944" cy="193474"/>
            </a:xfrm>
          </p:grpSpPr>
          <p:sp>
            <p:nvSpPr>
              <p:cNvPr id="327"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39"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424" name="Main icon motion path"/>
          <p:cNvGrpSpPr/>
          <p:nvPr/>
        </p:nvGrpSpPr>
        <p:grpSpPr>
          <a:xfrm>
            <a:off x="5568575" y="2925622"/>
            <a:ext cx="1322924" cy="1322916"/>
            <a:chOff x="5818381" y="1296731"/>
            <a:chExt cx="809726" cy="809722"/>
          </a:xfrm>
        </p:grpSpPr>
        <p:grpSp>
          <p:nvGrpSpPr>
            <p:cNvPr id="425" name="Group 424"/>
            <p:cNvGrpSpPr/>
            <p:nvPr/>
          </p:nvGrpSpPr>
          <p:grpSpPr>
            <a:xfrm>
              <a:off x="5818381" y="1296731"/>
              <a:ext cx="809726" cy="809722"/>
              <a:chOff x="5476556" y="4363159"/>
              <a:chExt cx="1343540" cy="1343542"/>
            </a:xfrm>
          </p:grpSpPr>
          <p:sp>
            <p:nvSpPr>
              <p:cNvPr id="429" name="Oval 428"/>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0"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26" name="Group 425"/>
            <p:cNvGrpSpPr/>
            <p:nvPr/>
          </p:nvGrpSpPr>
          <p:grpSpPr>
            <a:xfrm>
              <a:off x="5977403" y="1485809"/>
              <a:ext cx="491683" cy="404897"/>
              <a:chOff x="4176753" y="1517907"/>
              <a:chExt cx="234944" cy="193474"/>
            </a:xfrm>
          </p:grpSpPr>
          <p:sp>
            <p:nvSpPr>
              <p:cNvPr id="427"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428"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305" name="Question mark motion path"/>
          <p:cNvGrpSpPr/>
          <p:nvPr/>
        </p:nvGrpSpPr>
        <p:grpSpPr>
          <a:xfrm>
            <a:off x="6000625" y="3357670"/>
            <a:ext cx="458824" cy="458820"/>
            <a:chOff x="5944870" y="2745008"/>
            <a:chExt cx="809726" cy="809722"/>
          </a:xfrm>
        </p:grpSpPr>
        <p:grpSp>
          <p:nvGrpSpPr>
            <p:cNvPr id="306" name="Group 305"/>
            <p:cNvGrpSpPr/>
            <p:nvPr/>
          </p:nvGrpSpPr>
          <p:grpSpPr>
            <a:xfrm>
              <a:off x="5944870" y="2745008"/>
              <a:ext cx="809726" cy="809722"/>
              <a:chOff x="5476556" y="4363159"/>
              <a:chExt cx="1343540" cy="1343542"/>
            </a:xfrm>
          </p:grpSpPr>
          <p:sp>
            <p:nvSpPr>
              <p:cNvPr id="308" name="Oval 307"/>
              <p:cNvSpPr/>
              <p:nvPr/>
            </p:nvSpPr>
            <p:spPr>
              <a:xfrm>
                <a:off x="5476556" y="4363159"/>
                <a:ext cx="1343540" cy="134354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9"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07" name="Freeform 5"/>
            <p:cNvSpPr>
              <a:spLocks noEditPoints="1"/>
            </p:cNvSpPr>
            <p:nvPr/>
          </p:nvSpPr>
          <p:spPr bwMode="auto">
            <a:xfrm>
              <a:off x="6195795" y="2922720"/>
              <a:ext cx="307876" cy="454298"/>
            </a:xfrm>
            <a:custGeom>
              <a:avLst/>
              <a:gdLst>
                <a:gd name="T0" fmla="*/ 0 w 1800"/>
                <a:gd name="T1" fmla="*/ 900 h 2648"/>
                <a:gd name="T2" fmla="*/ 883 w 1800"/>
                <a:gd name="T3" fmla="*/ 0 h 2648"/>
                <a:gd name="T4" fmla="*/ 1800 w 1800"/>
                <a:gd name="T5" fmla="*/ 713 h 2648"/>
                <a:gd name="T6" fmla="*/ 1138 w 1800"/>
                <a:gd name="T7" fmla="*/ 1749 h 2648"/>
                <a:gd name="T8" fmla="*/ 1138 w 1800"/>
                <a:gd name="T9" fmla="*/ 1885 h 2648"/>
                <a:gd name="T10" fmla="*/ 645 w 1800"/>
                <a:gd name="T11" fmla="*/ 1885 h 2648"/>
                <a:gd name="T12" fmla="*/ 645 w 1800"/>
                <a:gd name="T13" fmla="*/ 1715 h 2648"/>
                <a:gd name="T14" fmla="*/ 1223 w 1800"/>
                <a:gd name="T15" fmla="*/ 764 h 2648"/>
                <a:gd name="T16" fmla="*/ 917 w 1800"/>
                <a:gd name="T17" fmla="*/ 425 h 2648"/>
                <a:gd name="T18" fmla="*/ 543 w 1800"/>
                <a:gd name="T19" fmla="*/ 900 h 2648"/>
                <a:gd name="T20" fmla="*/ 0 w 1800"/>
                <a:gd name="T21" fmla="*/ 900 h 2648"/>
                <a:gd name="T22" fmla="*/ 594 w 1800"/>
                <a:gd name="T23" fmla="*/ 2105 h 2648"/>
                <a:gd name="T24" fmla="*/ 1155 w 1800"/>
                <a:gd name="T25" fmla="*/ 2105 h 2648"/>
                <a:gd name="T26" fmla="*/ 1155 w 1800"/>
                <a:gd name="T27" fmla="*/ 2648 h 2648"/>
                <a:gd name="T28" fmla="*/ 594 w 1800"/>
                <a:gd name="T29" fmla="*/ 2648 h 2648"/>
                <a:gd name="T30" fmla="*/ 594 w 1800"/>
                <a:gd name="T31" fmla="*/ 2105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0" h="2648">
                  <a:moveTo>
                    <a:pt x="0" y="900"/>
                  </a:moveTo>
                  <a:cubicBezTo>
                    <a:pt x="17" y="391"/>
                    <a:pt x="357" y="0"/>
                    <a:pt x="883" y="0"/>
                  </a:cubicBezTo>
                  <a:cubicBezTo>
                    <a:pt x="1579" y="0"/>
                    <a:pt x="1800" y="425"/>
                    <a:pt x="1800" y="713"/>
                  </a:cubicBezTo>
                  <a:cubicBezTo>
                    <a:pt x="1800" y="1392"/>
                    <a:pt x="1189" y="1307"/>
                    <a:pt x="1138" y="1749"/>
                  </a:cubicBezTo>
                  <a:cubicBezTo>
                    <a:pt x="1138" y="1885"/>
                    <a:pt x="1138" y="1885"/>
                    <a:pt x="1138" y="1885"/>
                  </a:cubicBezTo>
                  <a:cubicBezTo>
                    <a:pt x="645" y="1885"/>
                    <a:pt x="645" y="1885"/>
                    <a:pt x="645" y="1885"/>
                  </a:cubicBezTo>
                  <a:cubicBezTo>
                    <a:pt x="645" y="1715"/>
                    <a:pt x="645" y="1715"/>
                    <a:pt x="645" y="1715"/>
                  </a:cubicBezTo>
                  <a:cubicBezTo>
                    <a:pt x="696" y="1087"/>
                    <a:pt x="1240" y="1155"/>
                    <a:pt x="1223" y="764"/>
                  </a:cubicBezTo>
                  <a:cubicBezTo>
                    <a:pt x="1223" y="543"/>
                    <a:pt x="1104" y="425"/>
                    <a:pt x="917" y="425"/>
                  </a:cubicBezTo>
                  <a:cubicBezTo>
                    <a:pt x="662" y="425"/>
                    <a:pt x="543" y="645"/>
                    <a:pt x="543" y="900"/>
                  </a:cubicBezTo>
                  <a:cubicBezTo>
                    <a:pt x="0" y="900"/>
                    <a:pt x="0" y="900"/>
                    <a:pt x="0" y="900"/>
                  </a:cubicBezTo>
                  <a:close/>
                  <a:moveTo>
                    <a:pt x="594" y="2105"/>
                  </a:moveTo>
                  <a:cubicBezTo>
                    <a:pt x="1155" y="2105"/>
                    <a:pt x="1155" y="2105"/>
                    <a:pt x="1155" y="2105"/>
                  </a:cubicBezTo>
                  <a:cubicBezTo>
                    <a:pt x="1155" y="2648"/>
                    <a:pt x="1155" y="2648"/>
                    <a:pt x="1155" y="2648"/>
                  </a:cubicBezTo>
                  <a:cubicBezTo>
                    <a:pt x="594" y="2648"/>
                    <a:pt x="594" y="2648"/>
                    <a:pt x="594" y="2648"/>
                  </a:cubicBezTo>
                  <a:cubicBezTo>
                    <a:pt x="594" y="2105"/>
                    <a:pt x="594" y="2105"/>
                    <a:pt x="594" y="21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9" name="Question mark small"/>
          <p:cNvGrpSpPr/>
          <p:nvPr/>
        </p:nvGrpSpPr>
        <p:grpSpPr>
          <a:xfrm>
            <a:off x="6000625" y="5813218"/>
            <a:ext cx="458824" cy="458820"/>
            <a:chOff x="5944870" y="2745008"/>
            <a:chExt cx="809726" cy="809722"/>
          </a:xfrm>
        </p:grpSpPr>
        <p:grpSp>
          <p:nvGrpSpPr>
            <p:cNvPr id="170" name="Group 169"/>
            <p:cNvGrpSpPr/>
            <p:nvPr/>
          </p:nvGrpSpPr>
          <p:grpSpPr>
            <a:xfrm>
              <a:off x="5944870" y="2745008"/>
              <a:ext cx="809726" cy="809722"/>
              <a:chOff x="5476556" y="4363159"/>
              <a:chExt cx="1343540" cy="1343542"/>
            </a:xfrm>
          </p:grpSpPr>
          <p:sp>
            <p:nvSpPr>
              <p:cNvPr id="172" name="Oval 171"/>
              <p:cNvSpPr/>
              <p:nvPr/>
            </p:nvSpPr>
            <p:spPr>
              <a:xfrm>
                <a:off x="5476556" y="4363159"/>
                <a:ext cx="1343540" cy="134354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3"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1" name="Freeform 5"/>
            <p:cNvSpPr>
              <a:spLocks noEditPoints="1"/>
            </p:cNvSpPr>
            <p:nvPr/>
          </p:nvSpPr>
          <p:spPr bwMode="auto">
            <a:xfrm>
              <a:off x="6195795" y="2922720"/>
              <a:ext cx="307876" cy="454298"/>
            </a:xfrm>
            <a:custGeom>
              <a:avLst/>
              <a:gdLst>
                <a:gd name="T0" fmla="*/ 0 w 1800"/>
                <a:gd name="T1" fmla="*/ 900 h 2648"/>
                <a:gd name="T2" fmla="*/ 883 w 1800"/>
                <a:gd name="T3" fmla="*/ 0 h 2648"/>
                <a:gd name="T4" fmla="*/ 1800 w 1800"/>
                <a:gd name="T5" fmla="*/ 713 h 2648"/>
                <a:gd name="T6" fmla="*/ 1138 w 1800"/>
                <a:gd name="T7" fmla="*/ 1749 h 2648"/>
                <a:gd name="T8" fmla="*/ 1138 w 1800"/>
                <a:gd name="T9" fmla="*/ 1885 h 2648"/>
                <a:gd name="T10" fmla="*/ 645 w 1800"/>
                <a:gd name="T11" fmla="*/ 1885 h 2648"/>
                <a:gd name="T12" fmla="*/ 645 w 1800"/>
                <a:gd name="T13" fmla="*/ 1715 h 2648"/>
                <a:gd name="T14" fmla="*/ 1223 w 1800"/>
                <a:gd name="T15" fmla="*/ 764 h 2648"/>
                <a:gd name="T16" fmla="*/ 917 w 1800"/>
                <a:gd name="T17" fmla="*/ 425 h 2648"/>
                <a:gd name="T18" fmla="*/ 543 w 1800"/>
                <a:gd name="T19" fmla="*/ 900 h 2648"/>
                <a:gd name="T20" fmla="*/ 0 w 1800"/>
                <a:gd name="T21" fmla="*/ 900 h 2648"/>
                <a:gd name="T22" fmla="*/ 594 w 1800"/>
                <a:gd name="T23" fmla="*/ 2105 h 2648"/>
                <a:gd name="T24" fmla="*/ 1155 w 1800"/>
                <a:gd name="T25" fmla="*/ 2105 h 2648"/>
                <a:gd name="T26" fmla="*/ 1155 w 1800"/>
                <a:gd name="T27" fmla="*/ 2648 h 2648"/>
                <a:gd name="T28" fmla="*/ 594 w 1800"/>
                <a:gd name="T29" fmla="*/ 2648 h 2648"/>
                <a:gd name="T30" fmla="*/ 594 w 1800"/>
                <a:gd name="T31" fmla="*/ 2105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0" h="2648">
                  <a:moveTo>
                    <a:pt x="0" y="900"/>
                  </a:moveTo>
                  <a:cubicBezTo>
                    <a:pt x="17" y="391"/>
                    <a:pt x="357" y="0"/>
                    <a:pt x="883" y="0"/>
                  </a:cubicBezTo>
                  <a:cubicBezTo>
                    <a:pt x="1579" y="0"/>
                    <a:pt x="1800" y="425"/>
                    <a:pt x="1800" y="713"/>
                  </a:cubicBezTo>
                  <a:cubicBezTo>
                    <a:pt x="1800" y="1392"/>
                    <a:pt x="1189" y="1307"/>
                    <a:pt x="1138" y="1749"/>
                  </a:cubicBezTo>
                  <a:cubicBezTo>
                    <a:pt x="1138" y="1885"/>
                    <a:pt x="1138" y="1885"/>
                    <a:pt x="1138" y="1885"/>
                  </a:cubicBezTo>
                  <a:cubicBezTo>
                    <a:pt x="645" y="1885"/>
                    <a:pt x="645" y="1885"/>
                    <a:pt x="645" y="1885"/>
                  </a:cubicBezTo>
                  <a:cubicBezTo>
                    <a:pt x="645" y="1715"/>
                    <a:pt x="645" y="1715"/>
                    <a:pt x="645" y="1715"/>
                  </a:cubicBezTo>
                  <a:cubicBezTo>
                    <a:pt x="696" y="1087"/>
                    <a:pt x="1240" y="1155"/>
                    <a:pt x="1223" y="764"/>
                  </a:cubicBezTo>
                  <a:cubicBezTo>
                    <a:pt x="1223" y="543"/>
                    <a:pt x="1104" y="425"/>
                    <a:pt x="917" y="425"/>
                  </a:cubicBezTo>
                  <a:cubicBezTo>
                    <a:pt x="662" y="425"/>
                    <a:pt x="543" y="645"/>
                    <a:pt x="543" y="900"/>
                  </a:cubicBezTo>
                  <a:cubicBezTo>
                    <a:pt x="0" y="900"/>
                    <a:pt x="0" y="900"/>
                    <a:pt x="0" y="900"/>
                  </a:cubicBezTo>
                  <a:close/>
                  <a:moveTo>
                    <a:pt x="594" y="2105"/>
                  </a:moveTo>
                  <a:cubicBezTo>
                    <a:pt x="1155" y="2105"/>
                    <a:pt x="1155" y="2105"/>
                    <a:pt x="1155" y="2105"/>
                  </a:cubicBezTo>
                  <a:cubicBezTo>
                    <a:pt x="1155" y="2648"/>
                    <a:pt x="1155" y="2648"/>
                    <a:pt x="1155" y="2648"/>
                  </a:cubicBezTo>
                  <a:cubicBezTo>
                    <a:pt x="594" y="2648"/>
                    <a:pt x="594" y="2648"/>
                    <a:pt x="594" y="2648"/>
                  </a:cubicBezTo>
                  <a:cubicBezTo>
                    <a:pt x="594" y="2105"/>
                    <a:pt x="594" y="2105"/>
                    <a:pt x="594" y="210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38" name="Service"/>
          <p:cNvSpPr/>
          <p:nvPr/>
        </p:nvSpPr>
        <p:spPr>
          <a:xfrm>
            <a:off x="506974" y="5047659"/>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Service</a:t>
            </a:r>
          </a:p>
        </p:txBody>
      </p:sp>
      <p:grpSp>
        <p:nvGrpSpPr>
          <p:cNvPr id="310" name="Service Icon"/>
          <p:cNvGrpSpPr/>
          <p:nvPr/>
        </p:nvGrpSpPr>
        <p:grpSpPr>
          <a:xfrm>
            <a:off x="4994657" y="4846283"/>
            <a:ext cx="655523" cy="655519"/>
            <a:chOff x="5818381" y="1296731"/>
            <a:chExt cx="809726" cy="809722"/>
          </a:xfrm>
        </p:grpSpPr>
        <p:grpSp>
          <p:nvGrpSpPr>
            <p:cNvPr id="311" name="Group 310"/>
            <p:cNvGrpSpPr/>
            <p:nvPr/>
          </p:nvGrpSpPr>
          <p:grpSpPr>
            <a:xfrm>
              <a:off x="5818381" y="1296731"/>
              <a:ext cx="809726" cy="809722"/>
              <a:chOff x="5476556" y="4363159"/>
              <a:chExt cx="1343540" cy="1343542"/>
            </a:xfrm>
          </p:grpSpPr>
          <p:sp>
            <p:nvSpPr>
              <p:cNvPr id="315" name="Oval 314"/>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6"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2" name="Group 311"/>
            <p:cNvGrpSpPr/>
            <p:nvPr/>
          </p:nvGrpSpPr>
          <p:grpSpPr>
            <a:xfrm>
              <a:off x="5977403" y="1485809"/>
              <a:ext cx="491683" cy="404897"/>
              <a:chOff x="4176753" y="1517907"/>
              <a:chExt cx="234944" cy="193474"/>
            </a:xfrm>
          </p:grpSpPr>
          <p:sp>
            <p:nvSpPr>
              <p:cNvPr id="313"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14"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221" name="Service motion path"/>
          <p:cNvSpPr/>
          <p:nvPr/>
        </p:nvSpPr>
        <p:spPr>
          <a:xfrm>
            <a:off x="868042" y="5434328"/>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Service</a:t>
            </a:r>
          </a:p>
        </p:txBody>
      </p:sp>
      <p:grpSp>
        <p:nvGrpSpPr>
          <p:cNvPr id="222" name="Service Icon motion path"/>
          <p:cNvGrpSpPr/>
          <p:nvPr/>
        </p:nvGrpSpPr>
        <p:grpSpPr>
          <a:xfrm>
            <a:off x="5340025" y="5027802"/>
            <a:ext cx="655523" cy="655519"/>
            <a:chOff x="5818381" y="1296731"/>
            <a:chExt cx="809726" cy="809722"/>
          </a:xfrm>
        </p:grpSpPr>
        <p:grpSp>
          <p:nvGrpSpPr>
            <p:cNvPr id="223" name="Group 222"/>
            <p:cNvGrpSpPr/>
            <p:nvPr/>
          </p:nvGrpSpPr>
          <p:grpSpPr>
            <a:xfrm>
              <a:off x="5818381" y="1296731"/>
              <a:ext cx="809726" cy="809722"/>
              <a:chOff x="5476556" y="4363159"/>
              <a:chExt cx="1343540" cy="1343542"/>
            </a:xfrm>
          </p:grpSpPr>
          <p:sp>
            <p:nvSpPr>
              <p:cNvPr id="227" name="Oval 226"/>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8"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4" name="Group 223"/>
            <p:cNvGrpSpPr/>
            <p:nvPr/>
          </p:nvGrpSpPr>
          <p:grpSpPr>
            <a:xfrm>
              <a:off x="5977403" y="1485809"/>
              <a:ext cx="491683" cy="404897"/>
              <a:chOff x="4176753" y="1517907"/>
              <a:chExt cx="234944" cy="193474"/>
            </a:xfrm>
          </p:grpSpPr>
          <p:sp>
            <p:nvSpPr>
              <p:cNvPr id="225"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226"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333" name="Module planner"/>
          <p:cNvSpPr/>
          <p:nvPr/>
        </p:nvSpPr>
        <p:spPr>
          <a:xfrm>
            <a:off x="7617055" y="5047659"/>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Module Planner</a:t>
            </a:r>
          </a:p>
        </p:txBody>
      </p:sp>
      <p:grpSp>
        <p:nvGrpSpPr>
          <p:cNvPr id="317" name="Module Planner icon"/>
          <p:cNvGrpSpPr/>
          <p:nvPr/>
        </p:nvGrpSpPr>
        <p:grpSpPr>
          <a:xfrm>
            <a:off x="6810757" y="4846283"/>
            <a:ext cx="655523" cy="655519"/>
            <a:chOff x="5818381" y="1296731"/>
            <a:chExt cx="809726" cy="809722"/>
          </a:xfrm>
        </p:grpSpPr>
        <p:grpSp>
          <p:nvGrpSpPr>
            <p:cNvPr id="318" name="Group 317"/>
            <p:cNvGrpSpPr/>
            <p:nvPr/>
          </p:nvGrpSpPr>
          <p:grpSpPr>
            <a:xfrm>
              <a:off x="5818381" y="1296731"/>
              <a:ext cx="809726" cy="809722"/>
              <a:chOff x="5476556" y="4363159"/>
              <a:chExt cx="1343540" cy="1343542"/>
            </a:xfrm>
          </p:grpSpPr>
          <p:sp>
            <p:nvSpPr>
              <p:cNvPr id="322" name="Oval 321"/>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3"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19" name="Group 318"/>
            <p:cNvGrpSpPr/>
            <p:nvPr/>
          </p:nvGrpSpPr>
          <p:grpSpPr>
            <a:xfrm>
              <a:off x="5977403" y="1485809"/>
              <a:ext cx="491683" cy="404897"/>
              <a:chOff x="4176753" y="1517907"/>
              <a:chExt cx="234944" cy="193474"/>
            </a:xfrm>
          </p:grpSpPr>
          <p:sp>
            <p:nvSpPr>
              <p:cNvPr id="320"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21"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229" name="Module Planner motion path"/>
          <p:cNvSpPr/>
          <p:nvPr/>
        </p:nvSpPr>
        <p:spPr>
          <a:xfrm>
            <a:off x="7148823" y="5406079"/>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Module Planner</a:t>
            </a:r>
          </a:p>
        </p:txBody>
      </p:sp>
      <p:grpSp>
        <p:nvGrpSpPr>
          <p:cNvPr id="230" name="Module Planner icon motion path"/>
          <p:cNvGrpSpPr/>
          <p:nvPr/>
        </p:nvGrpSpPr>
        <p:grpSpPr>
          <a:xfrm>
            <a:off x="6427629" y="4999553"/>
            <a:ext cx="655523" cy="655519"/>
            <a:chOff x="5818381" y="1296731"/>
            <a:chExt cx="809726" cy="809722"/>
          </a:xfrm>
        </p:grpSpPr>
        <p:grpSp>
          <p:nvGrpSpPr>
            <p:cNvPr id="231" name="Group 230"/>
            <p:cNvGrpSpPr/>
            <p:nvPr/>
          </p:nvGrpSpPr>
          <p:grpSpPr>
            <a:xfrm>
              <a:off x="5818381" y="1296731"/>
              <a:ext cx="809726" cy="809722"/>
              <a:chOff x="5476556" y="4363159"/>
              <a:chExt cx="1343540" cy="1343542"/>
            </a:xfrm>
          </p:grpSpPr>
          <p:sp>
            <p:nvSpPr>
              <p:cNvPr id="235" name="Oval 234"/>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6"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2" name="Group 231"/>
            <p:cNvGrpSpPr/>
            <p:nvPr/>
          </p:nvGrpSpPr>
          <p:grpSpPr>
            <a:xfrm>
              <a:off x="5977403" y="1485809"/>
              <a:ext cx="491683" cy="404897"/>
              <a:chOff x="4176753" y="1517907"/>
              <a:chExt cx="234944" cy="193474"/>
            </a:xfrm>
          </p:grpSpPr>
          <p:sp>
            <p:nvSpPr>
              <p:cNvPr id="233"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234"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332" name="Electrical Designer"/>
          <p:cNvSpPr/>
          <p:nvPr/>
        </p:nvSpPr>
        <p:spPr>
          <a:xfrm>
            <a:off x="8276223" y="4306856"/>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Electrical Designer</a:t>
            </a:r>
          </a:p>
        </p:txBody>
      </p:sp>
      <p:grpSp>
        <p:nvGrpSpPr>
          <p:cNvPr id="382" name="Electrical Designer icon"/>
          <p:cNvGrpSpPr/>
          <p:nvPr/>
        </p:nvGrpSpPr>
        <p:grpSpPr>
          <a:xfrm>
            <a:off x="7475920" y="4187406"/>
            <a:ext cx="655523" cy="655519"/>
            <a:chOff x="5818381" y="1296731"/>
            <a:chExt cx="809726" cy="809722"/>
          </a:xfrm>
        </p:grpSpPr>
        <p:grpSp>
          <p:nvGrpSpPr>
            <p:cNvPr id="383" name="Group 382"/>
            <p:cNvGrpSpPr/>
            <p:nvPr/>
          </p:nvGrpSpPr>
          <p:grpSpPr>
            <a:xfrm>
              <a:off x="5818381" y="1296731"/>
              <a:ext cx="809726" cy="809722"/>
              <a:chOff x="5476556" y="4363159"/>
              <a:chExt cx="1343540" cy="1343542"/>
            </a:xfrm>
          </p:grpSpPr>
          <p:sp>
            <p:nvSpPr>
              <p:cNvPr id="387" name="Oval 386"/>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8"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4" name="Group 383"/>
            <p:cNvGrpSpPr/>
            <p:nvPr/>
          </p:nvGrpSpPr>
          <p:grpSpPr>
            <a:xfrm>
              <a:off x="5977403" y="1485809"/>
              <a:ext cx="491683" cy="404897"/>
              <a:chOff x="4176753" y="1517907"/>
              <a:chExt cx="234944" cy="193474"/>
            </a:xfrm>
          </p:grpSpPr>
          <p:sp>
            <p:nvSpPr>
              <p:cNvPr id="385"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86"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253" name="Electrical designer Motion path"/>
          <p:cNvSpPr/>
          <p:nvPr/>
        </p:nvSpPr>
        <p:spPr>
          <a:xfrm>
            <a:off x="8076362" y="4529535"/>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Electrical Designer</a:t>
            </a:r>
          </a:p>
        </p:txBody>
      </p:sp>
      <p:grpSp>
        <p:nvGrpSpPr>
          <p:cNvPr id="254" name="Electrical Designer Icon motion path"/>
          <p:cNvGrpSpPr/>
          <p:nvPr/>
        </p:nvGrpSpPr>
        <p:grpSpPr>
          <a:xfrm>
            <a:off x="7297076" y="4410085"/>
            <a:ext cx="655523" cy="655519"/>
            <a:chOff x="5818381" y="1296731"/>
            <a:chExt cx="809726" cy="809722"/>
          </a:xfrm>
        </p:grpSpPr>
        <p:grpSp>
          <p:nvGrpSpPr>
            <p:cNvPr id="255" name="Group 254"/>
            <p:cNvGrpSpPr/>
            <p:nvPr/>
          </p:nvGrpSpPr>
          <p:grpSpPr>
            <a:xfrm>
              <a:off x="5818381" y="1296731"/>
              <a:ext cx="809726" cy="809722"/>
              <a:chOff x="5476556" y="4363159"/>
              <a:chExt cx="1343540" cy="1343542"/>
            </a:xfrm>
          </p:grpSpPr>
          <p:sp>
            <p:nvSpPr>
              <p:cNvPr id="259" name="Oval 258"/>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0"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56" name="Group 255"/>
            <p:cNvGrpSpPr/>
            <p:nvPr/>
          </p:nvGrpSpPr>
          <p:grpSpPr>
            <a:xfrm>
              <a:off x="5977403" y="1485809"/>
              <a:ext cx="491683" cy="404897"/>
              <a:chOff x="4176753" y="1517907"/>
              <a:chExt cx="234944" cy="193474"/>
            </a:xfrm>
          </p:grpSpPr>
          <p:sp>
            <p:nvSpPr>
              <p:cNvPr id="257"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258"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331" name="Buyer"/>
          <p:cNvSpPr/>
          <p:nvPr/>
        </p:nvSpPr>
        <p:spPr>
          <a:xfrm>
            <a:off x="8529797" y="3374099"/>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Buyer</a:t>
            </a:r>
          </a:p>
        </p:txBody>
      </p:sp>
      <p:grpSp>
        <p:nvGrpSpPr>
          <p:cNvPr id="368" name="Buyer icon"/>
          <p:cNvGrpSpPr/>
          <p:nvPr/>
        </p:nvGrpSpPr>
        <p:grpSpPr>
          <a:xfrm>
            <a:off x="7718807" y="3254650"/>
            <a:ext cx="655523" cy="655519"/>
            <a:chOff x="5818381" y="1296731"/>
            <a:chExt cx="809726" cy="809722"/>
          </a:xfrm>
        </p:grpSpPr>
        <p:grpSp>
          <p:nvGrpSpPr>
            <p:cNvPr id="369" name="Group 368"/>
            <p:cNvGrpSpPr/>
            <p:nvPr/>
          </p:nvGrpSpPr>
          <p:grpSpPr>
            <a:xfrm>
              <a:off x="5818381" y="1296731"/>
              <a:ext cx="809726" cy="809722"/>
              <a:chOff x="5476556" y="4363159"/>
              <a:chExt cx="1343540" cy="1343542"/>
            </a:xfrm>
          </p:grpSpPr>
          <p:sp>
            <p:nvSpPr>
              <p:cNvPr id="373" name="Oval 372"/>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4"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0" name="Group 369"/>
            <p:cNvGrpSpPr/>
            <p:nvPr/>
          </p:nvGrpSpPr>
          <p:grpSpPr>
            <a:xfrm>
              <a:off x="5977403" y="1485809"/>
              <a:ext cx="491683" cy="404897"/>
              <a:chOff x="4176753" y="1517907"/>
              <a:chExt cx="234944" cy="193474"/>
            </a:xfrm>
          </p:grpSpPr>
          <p:sp>
            <p:nvSpPr>
              <p:cNvPr id="371"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372"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264" name="Buyer motion path"/>
          <p:cNvSpPr/>
          <p:nvPr/>
        </p:nvSpPr>
        <p:spPr>
          <a:xfrm>
            <a:off x="8457025" y="3562063"/>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Buyer</a:t>
            </a:r>
          </a:p>
        </p:txBody>
      </p:sp>
      <p:grpSp>
        <p:nvGrpSpPr>
          <p:cNvPr id="265" name="Buyer icon motion path"/>
          <p:cNvGrpSpPr/>
          <p:nvPr/>
        </p:nvGrpSpPr>
        <p:grpSpPr>
          <a:xfrm>
            <a:off x="7667117" y="3442613"/>
            <a:ext cx="655523" cy="655519"/>
            <a:chOff x="5818381" y="1296731"/>
            <a:chExt cx="809726" cy="809722"/>
          </a:xfrm>
        </p:grpSpPr>
        <p:grpSp>
          <p:nvGrpSpPr>
            <p:cNvPr id="266" name="Group 265"/>
            <p:cNvGrpSpPr/>
            <p:nvPr/>
          </p:nvGrpSpPr>
          <p:grpSpPr>
            <a:xfrm>
              <a:off x="5818381" y="1296731"/>
              <a:ext cx="809726" cy="809722"/>
              <a:chOff x="5476556" y="4363159"/>
              <a:chExt cx="1343540" cy="1343542"/>
            </a:xfrm>
          </p:grpSpPr>
          <p:sp>
            <p:nvSpPr>
              <p:cNvPr id="270" name="Oval 269"/>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1"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67" name="Group 266"/>
            <p:cNvGrpSpPr/>
            <p:nvPr/>
          </p:nvGrpSpPr>
          <p:grpSpPr>
            <a:xfrm>
              <a:off x="5977403" y="1485809"/>
              <a:ext cx="491683" cy="404897"/>
              <a:chOff x="4176753" y="1517907"/>
              <a:chExt cx="234944" cy="193474"/>
            </a:xfrm>
          </p:grpSpPr>
          <p:sp>
            <p:nvSpPr>
              <p:cNvPr id="268"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269"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330" name="Engineer"/>
          <p:cNvSpPr/>
          <p:nvPr/>
        </p:nvSpPr>
        <p:spPr>
          <a:xfrm>
            <a:off x="8298418" y="2466843"/>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Engineer</a:t>
            </a:r>
          </a:p>
        </p:txBody>
      </p:sp>
      <p:sp>
        <p:nvSpPr>
          <p:cNvPr id="274" name="Engineer motion path"/>
          <p:cNvSpPr/>
          <p:nvPr/>
        </p:nvSpPr>
        <p:spPr>
          <a:xfrm>
            <a:off x="8309581" y="2581138"/>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Engineer</a:t>
            </a:r>
          </a:p>
        </p:txBody>
      </p:sp>
      <p:sp>
        <p:nvSpPr>
          <p:cNvPr id="329" name="Supplier"/>
          <p:cNvSpPr/>
          <p:nvPr/>
        </p:nvSpPr>
        <p:spPr>
          <a:xfrm>
            <a:off x="7635941" y="1802475"/>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Supplier</a:t>
            </a:r>
          </a:p>
        </p:txBody>
      </p:sp>
      <p:grpSp>
        <p:nvGrpSpPr>
          <p:cNvPr id="282" name="Supplier icon motion path"/>
          <p:cNvGrpSpPr/>
          <p:nvPr/>
        </p:nvGrpSpPr>
        <p:grpSpPr>
          <a:xfrm>
            <a:off x="6847232" y="1730258"/>
            <a:ext cx="655523" cy="655519"/>
            <a:chOff x="5818381" y="1296731"/>
            <a:chExt cx="809726" cy="809722"/>
          </a:xfrm>
        </p:grpSpPr>
        <p:grpSp>
          <p:nvGrpSpPr>
            <p:cNvPr id="283" name="Group 282"/>
            <p:cNvGrpSpPr/>
            <p:nvPr/>
          </p:nvGrpSpPr>
          <p:grpSpPr>
            <a:xfrm>
              <a:off x="5818381" y="1296731"/>
              <a:ext cx="809726" cy="809722"/>
              <a:chOff x="5476556" y="4363159"/>
              <a:chExt cx="1343540" cy="1343542"/>
            </a:xfrm>
          </p:grpSpPr>
          <p:sp>
            <p:nvSpPr>
              <p:cNvPr id="287" name="Oval 286"/>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8"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84" name="Group 283"/>
            <p:cNvGrpSpPr/>
            <p:nvPr/>
          </p:nvGrpSpPr>
          <p:grpSpPr>
            <a:xfrm>
              <a:off x="5974463" y="1485809"/>
              <a:ext cx="491683" cy="404897"/>
              <a:chOff x="4175348" y="1517907"/>
              <a:chExt cx="234944" cy="193474"/>
            </a:xfrm>
          </p:grpSpPr>
          <p:sp>
            <p:nvSpPr>
              <p:cNvPr id="285"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286" name="Freeform 6"/>
              <p:cNvSpPr>
                <a:spLocks/>
              </p:cNvSpPr>
              <p:nvPr/>
            </p:nvSpPr>
            <p:spPr bwMode="auto">
              <a:xfrm>
                <a:off x="4175348"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289" name="SUpplier motion path"/>
          <p:cNvSpPr/>
          <p:nvPr/>
        </p:nvSpPr>
        <p:spPr>
          <a:xfrm>
            <a:off x="7664937" y="1849708"/>
            <a:ext cx="4352436" cy="416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546A"/>
                </a:solidFill>
                <a:effectLst/>
                <a:uLnTx/>
                <a:uFillTx/>
                <a:latin typeface="Calibri" panose="020F0502020204030204"/>
                <a:ea typeface="+mn-ea"/>
                <a:cs typeface="+mn-cs"/>
              </a:rPr>
              <a:t>Supplier</a:t>
            </a:r>
          </a:p>
        </p:txBody>
      </p:sp>
      <p:grpSp>
        <p:nvGrpSpPr>
          <p:cNvPr id="237" name="Engineer icon motion path"/>
          <p:cNvGrpSpPr/>
          <p:nvPr/>
        </p:nvGrpSpPr>
        <p:grpSpPr>
          <a:xfrm>
            <a:off x="7474393" y="2345886"/>
            <a:ext cx="655523" cy="655519"/>
            <a:chOff x="5818381" y="1296731"/>
            <a:chExt cx="809726" cy="809722"/>
          </a:xfrm>
        </p:grpSpPr>
        <p:grpSp>
          <p:nvGrpSpPr>
            <p:cNvPr id="238" name="Group 237"/>
            <p:cNvGrpSpPr/>
            <p:nvPr/>
          </p:nvGrpSpPr>
          <p:grpSpPr>
            <a:xfrm>
              <a:off x="5818381" y="1296731"/>
              <a:ext cx="809726" cy="809722"/>
              <a:chOff x="5476556" y="4363159"/>
              <a:chExt cx="1343540" cy="1343542"/>
            </a:xfrm>
          </p:grpSpPr>
          <p:sp>
            <p:nvSpPr>
              <p:cNvPr id="243" name="Oval 242"/>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4"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39" name="Group 238"/>
            <p:cNvGrpSpPr/>
            <p:nvPr/>
          </p:nvGrpSpPr>
          <p:grpSpPr>
            <a:xfrm>
              <a:off x="5977403" y="1485809"/>
              <a:ext cx="491683" cy="404897"/>
              <a:chOff x="4176753" y="1517907"/>
              <a:chExt cx="234944" cy="193474"/>
            </a:xfrm>
          </p:grpSpPr>
          <p:sp>
            <p:nvSpPr>
              <p:cNvPr id="241"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242"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275" name="Engineer icon motion path"/>
          <p:cNvGrpSpPr/>
          <p:nvPr/>
        </p:nvGrpSpPr>
        <p:grpSpPr>
          <a:xfrm>
            <a:off x="7545197" y="2461687"/>
            <a:ext cx="655523" cy="655519"/>
            <a:chOff x="5818381" y="1296731"/>
            <a:chExt cx="809726" cy="809722"/>
          </a:xfrm>
        </p:grpSpPr>
        <p:grpSp>
          <p:nvGrpSpPr>
            <p:cNvPr id="276" name="Group 275"/>
            <p:cNvGrpSpPr/>
            <p:nvPr/>
          </p:nvGrpSpPr>
          <p:grpSpPr>
            <a:xfrm>
              <a:off x="5818381" y="1296731"/>
              <a:ext cx="809726" cy="809722"/>
              <a:chOff x="5476556" y="4363159"/>
              <a:chExt cx="1343540" cy="1343542"/>
            </a:xfrm>
          </p:grpSpPr>
          <p:sp>
            <p:nvSpPr>
              <p:cNvPr id="280" name="Oval 279"/>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1"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77" name="Group 276"/>
            <p:cNvGrpSpPr/>
            <p:nvPr/>
          </p:nvGrpSpPr>
          <p:grpSpPr>
            <a:xfrm>
              <a:off x="5977403" y="1485809"/>
              <a:ext cx="491683" cy="404897"/>
              <a:chOff x="4176753" y="1517907"/>
              <a:chExt cx="234944" cy="193474"/>
            </a:xfrm>
          </p:grpSpPr>
          <p:sp>
            <p:nvSpPr>
              <p:cNvPr id="278"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279" name="Freeform 6"/>
              <p:cNvSpPr>
                <a:spLocks/>
              </p:cNvSpPr>
              <p:nvPr/>
            </p:nvSpPr>
            <p:spPr bwMode="auto">
              <a:xfrm>
                <a:off x="4176753" y="1639572"/>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grpSp>
        <p:nvGrpSpPr>
          <p:cNvPr id="245" name="Supplier icon motion path"/>
          <p:cNvGrpSpPr/>
          <p:nvPr/>
        </p:nvGrpSpPr>
        <p:grpSpPr>
          <a:xfrm>
            <a:off x="6811993" y="1683486"/>
            <a:ext cx="655523" cy="655519"/>
            <a:chOff x="5818381" y="1296731"/>
            <a:chExt cx="809726" cy="809722"/>
          </a:xfrm>
        </p:grpSpPr>
        <p:grpSp>
          <p:nvGrpSpPr>
            <p:cNvPr id="246" name="Group 245"/>
            <p:cNvGrpSpPr/>
            <p:nvPr/>
          </p:nvGrpSpPr>
          <p:grpSpPr>
            <a:xfrm>
              <a:off x="5818381" y="1296731"/>
              <a:ext cx="809726" cy="809722"/>
              <a:chOff x="5476556" y="4363159"/>
              <a:chExt cx="1343540" cy="1343542"/>
            </a:xfrm>
          </p:grpSpPr>
          <p:sp>
            <p:nvSpPr>
              <p:cNvPr id="250" name="Oval 249"/>
              <p:cNvSpPr/>
              <p:nvPr/>
            </p:nvSpPr>
            <p:spPr>
              <a:xfrm>
                <a:off x="5476556" y="4363159"/>
                <a:ext cx="1343540" cy="1343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1" name="Oval 94"/>
              <p:cNvSpPr/>
              <p:nvPr/>
            </p:nvSpPr>
            <p:spPr>
              <a:xfrm>
                <a:off x="5476556" y="5034929"/>
                <a:ext cx="1343540" cy="671772"/>
              </a:xfrm>
              <a:custGeom>
                <a:avLst/>
                <a:gdLst/>
                <a:ahLst/>
                <a:cxnLst/>
                <a:rect l="l" t="t" r="r" b="b"/>
                <a:pathLst>
                  <a:path w="1343540" h="671772">
                    <a:moveTo>
                      <a:pt x="0" y="0"/>
                    </a:moveTo>
                    <a:lnTo>
                      <a:pt x="1343540" y="0"/>
                    </a:lnTo>
                    <a:cubicBezTo>
                      <a:pt x="1343540" y="371010"/>
                      <a:pt x="1042778" y="671772"/>
                      <a:pt x="671770" y="671772"/>
                    </a:cubicBezTo>
                    <a:cubicBezTo>
                      <a:pt x="300762" y="671772"/>
                      <a:pt x="0" y="371010"/>
                      <a:pt x="0" y="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47" name="Group 246"/>
            <p:cNvGrpSpPr/>
            <p:nvPr/>
          </p:nvGrpSpPr>
          <p:grpSpPr>
            <a:xfrm>
              <a:off x="5974463" y="1485808"/>
              <a:ext cx="491683" cy="402936"/>
              <a:chOff x="4175348" y="1517907"/>
              <a:chExt cx="234944" cy="192537"/>
            </a:xfrm>
          </p:grpSpPr>
          <p:sp>
            <p:nvSpPr>
              <p:cNvPr id="248" name="Freeform 5"/>
              <p:cNvSpPr>
                <a:spLocks/>
              </p:cNvSpPr>
              <p:nvPr/>
            </p:nvSpPr>
            <p:spPr bwMode="auto">
              <a:xfrm>
                <a:off x="4240025" y="1517907"/>
                <a:ext cx="108401" cy="125781"/>
              </a:xfrm>
              <a:custGeom>
                <a:avLst/>
                <a:gdLst>
                  <a:gd name="T0" fmla="*/ 42 w 913"/>
                  <a:gd name="T1" fmla="*/ 534 h 1061"/>
                  <a:gd name="T2" fmla="*/ 451 w 913"/>
                  <a:gd name="T3" fmla="*/ 1061 h 1061"/>
                  <a:gd name="T4" fmla="*/ 872 w 913"/>
                  <a:gd name="T5" fmla="*/ 534 h 1061"/>
                  <a:gd name="T6" fmla="*/ 884 w 913"/>
                  <a:gd name="T7" fmla="*/ 474 h 1061"/>
                  <a:gd name="T8" fmla="*/ 451 w 913"/>
                  <a:gd name="T9" fmla="*/ 0 h 1061"/>
                  <a:gd name="T10" fmla="*/ 30 w 913"/>
                  <a:gd name="T11" fmla="*/ 474 h 1061"/>
                  <a:gd name="T12" fmla="*/ 42 w 913"/>
                  <a:gd name="T13" fmla="*/ 534 h 1061"/>
                </a:gdLst>
                <a:ahLst/>
                <a:cxnLst>
                  <a:cxn ang="0">
                    <a:pos x="T0" y="T1"/>
                  </a:cxn>
                  <a:cxn ang="0">
                    <a:pos x="T2" y="T3"/>
                  </a:cxn>
                  <a:cxn ang="0">
                    <a:pos x="T4" y="T5"/>
                  </a:cxn>
                  <a:cxn ang="0">
                    <a:pos x="T6" y="T7"/>
                  </a:cxn>
                  <a:cxn ang="0">
                    <a:pos x="T8" y="T9"/>
                  </a:cxn>
                  <a:cxn ang="0">
                    <a:pos x="T10" y="T11"/>
                  </a:cxn>
                  <a:cxn ang="0">
                    <a:pos x="T12" y="T13"/>
                  </a:cxn>
                </a:cxnLst>
                <a:rect l="0" t="0" r="r" b="b"/>
                <a:pathLst>
                  <a:path w="913" h="1061">
                    <a:moveTo>
                      <a:pt x="42" y="534"/>
                    </a:moveTo>
                    <a:cubicBezTo>
                      <a:pt x="77" y="747"/>
                      <a:pt x="214" y="1061"/>
                      <a:pt x="451" y="1061"/>
                    </a:cubicBezTo>
                    <a:cubicBezTo>
                      <a:pt x="700" y="1061"/>
                      <a:pt x="836" y="747"/>
                      <a:pt x="872" y="534"/>
                    </a:cubicBezTo>
                    <a:cubicBezTo>
                      <a:pt x="872" y="510"/>
                      <a:pt x="884" y="492"/>
                      <a:pt x="884" y="474"/>
                    </a:cubicBezTo>
                    <a:cubicBezTo>
                      <a:pt x="913" y="214"/>
                      <a:pt x="718" y="0"/>
                      <a:pt x="451" y="0"/>
                    </a:cubicBezTo>
                    <a:cubicBezTo>
                      <a:pt x="184" y="0"/>
                      <a:pt x="0" y="214"/>
                      <a:pt x="30" y="474"/>
                    </a:cubicBezTo>
                    <a:cubicBezTo>
                      <a:pt x="30" y="492"/>
                      <a:pt x="30" y="510"/>
                      <a:pt x="42" y="5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sp>
            <p:nvSpPr>
              <p:cNvPr id="249" name="Freeform 6"/>
              <p:cNvSpPr>
                <a:spLocks/>
              </p:cNvSpPr>
              <p:nvPr/>
            </p:nvSpPr>
            <p:spPr bwMode="auto">
              <a:xfrm>
                <a:off x="4175348" y="1638635"/>
                <a:ext cx="234944" cy="71809"/>
              </a:xfrm>
              <a:custGeom>
                <a:avLst/>
                <a:gdLst>
                  <a:gd name="T0" fmla="*/ 1577 w 1980"/>
                  <a:gd name="T1" fmla="*/ 101 h 605"/>
                  <a:gd name="T2" fmla="*/ 1441 w 1980"/>
                  <a:gd name="T3" fmla="*/ 59 h 605"/>
                  <a:gd name="T4" fmla="*/ 1340 w 1980"/>
                  <a:gd name="T5" fmla="*/ 0 h 605"/>
                  <a:gd name="T6" fmla="*/ 990 w 1980"/>
                  <a:gd name="T7" fmla="*/ 201 h 605"/>
                  <a:gd name="T8" fmla="*/ 646 w 1980"/>
                  <a:gd name="T9" fmla="*/ 0 h 605"/>
                  <a:gd name="T10" fmla="*/ 409 w 1980"/>
                  <a:gd name="T11" fmla="*/ 101 h 605"/>
                  <a:gd name="T12" fmla="*/ 0 w 1980"/>
                  <a:gd name="T13" fmla="*/ 605 h 605"/>
                  <a:gd name="T14" fmla="*/ 1980 w 1980"/>
                  <a:gd name="T15" fmla="*/ 605 h 605"/>
                  <a:gd name="T16" fmla="*/ 1577 w 1980"/>
                  <a:gd name="T17" fmla="*/ 10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0" h="605">
                    <a:moveTo>
                      <a:pt x="1577" y="101"/>
                    </a:moveTo>
                    <a:cubicBezTo>
                      <a:pt x="1529" y="89"/>
                      <a:pt x="1488" y="83"/>
                      <a:pt x="1441" y="59"/>
                    </a:cubicBezTo>
                    <a:cubicBezTo>
                      <a:pt x="1411" y="41"/>
                      <a:pt x="1381" y="24"/>
                      <a:pt x="1340" y="0"/>
                    </a:cubicBezTo>
                    <a:cubicBezTo>
                      <a:pt x="1257" y="113"/>
                      <a:pt x="1144" y="201"/>
                      <a:pt x="990" y="201"/>
                    </a:cubicBezTo>
                    <a:cubicBezTo>
                      <a:pt x="842" y="201"/>
                      <a:pt x="723" y="113"/>
                      <a:pt x="646" y="0"/>
                    </a:cubicBezTo>
                    <a:cubicBezTo>
                      <a:pt x="551" y="71"/>
                      <a:pt x="480" y="89"/>
                      <a:pt x="409" y="101"/>
                    </a:cubicBezTo>
                    <a:cubicBezTo>
                      <a:pt x="225" y="148"/>
                      <a:pt x="41" y="385"/>
                      <a:pt x="0" y="605"/>
                    </a:cubicBezTo>
                    <a:cubicBezTo>
                      <a:pt x="1980" y="605"/>
                      <a:pt x="1980" y="605"/>
                      <a:pt x="1980" y="605"/>
                    </a:cubicBezTo>
                    <a:cubicBezTo>
                      <a:pt x="1939" y="385"/>
                      <a:pt x="1761" y="148"/>
                      <a:pt x="1577"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68580" tIns="34291" rIns="68580" bIns="34291" numCol="1" anchor="t" anchorCtr="0" compatLnSpc="1">
                <a:prstTxWarp prst="textNoShape">
                  <a:avLst/>
                </a:prstTxWarp>
              </a:bodyPr>
              <a:lstStyle/>
              <a:p>
                <a:pPr marL="0" marR="0" lvl="0" indent="0" algn="l" defTabSz="658624"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005386"/>
                  </a:solidFill>
                  <a:effectLst/>
                  <a:uLnTx/>
                  <a:uFillTx/>
                  <a:latin typeface="Calibri" panose="020F0502020204030204"/>
                  <a:ea typeface="+mn-ea"/>
                  <a:cs typeface="+mn-cs"/>
                </a:endParaRPr>
              </a:p>
            </p:txBody>
          </p:sp>
        </p:grpSp>
      </p:grpSp>
      <p:sp>
        <p:nvSpPr>
          <p:cNvPr id="240" name="TextBox 239"/>
          <p:cNvSpPr txBox="1"/>
          <p:nvPr/>
        </p:nvSpPr>
        <p:spPr>
          <a:xfrm>
            <a:off x="508000" y="284480"/>
            <a:ext cx="8587565" cy="748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Light" panose="020F0302020204030204"/>
                <a:ea typeface="+mn-ea"/>
                <a:cs typeface="+mn-cs"/>
              </a:rPr>
              <a:t>Digital Communications</a:t>
            </a:r>
          </a:p>
        </p:txBody>
      </p:sp>
    </p:spTree>
    <p:extLst>
      <p:ext uri="{BB962C8B-B14F-4D97-AF65-F5344CB8AC3E}">
        <p14:creationId xmlns:p14="http://schemas.microsoft.com/office/powerpoint/2010/main" val="414040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05"/>
                                        </p:tgtEl>
                                        <p:attrNameLst>
                                          <p:attrName>style.visibility</p:attrName>
                                        </p:attrNameLst>
                                      </p:cBhvr>
                                      <p:to>
                                        <p:strVal val="visible"/>
                                      </p:to>
                                    </p:set>
                                    <p:anim calcmode="lin" valueType="num">
                                      <p:cBhvr>
                                        <p:cTn id="7" dur="500" fill="hold"/>
                                        <p:tgtEl>
                                          <p:spTgt spid="305"/>
                                        </p:tgtEl>
                                        <p:attrNameLst>
                                          <p:attrName>ppt_w</p:attrName>
                                        </p:attrNameLst>
                                      </p:cBhvr>
                                      <p:tavLst>
                                        <p:tav tm="0">
                                          <p:val>
                                            <p:fltVal val="0"/>
                                          </p:val>
                                        </p:tav>
                                        <p:tav tm="100000">
                                          <p:val>
                                            <p:strVal val="#ppt_w"/>
                                          </p:val>
                                        </p:tav>
                                      </p:tavLst>
                                    </p:anim>
                                    <p:anim calcmode="lin" valueType="num">
                                      <p:cBhvr>
                                        <p:cTn id="8" dur="500" fill="hold"/>
                                        <p:tgtEl>
                                          <p:spTgt spid="30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350" fill="hold"/>
                                        <p:tgtEl>
                                          <p:spTgt spid="424"/>
                                        </p:tgtEl>
                                      </p:cBhvr>
                                      <p:by x="50000" y="50000"/>
                                    </p:animScale>
                                  </p:childTnLst>
                                </p:cTn>
                              </p:par>
                              <p:par>
                                <p:cTn id="13" presetID="42" presetClass="path" presetSubtype="0" fill="hold" nodeType="withEffect">
                                  <p:stCondLst>
                                    <p:cond delay="0"/>
                                  </p:stCondLst>
                                  <p:childTnLst>
                                    <p:animMotion origin="layout" path="M -0.00052 3.33333E-6 L -0.00052 0.26689 " pathEditMode="relative" rAng="0" ptsTypes="AA">
                                      <p:cBhvr>
                                        <p:cTn id="14" dur="350" fill="hold"/>
                                        <p:tgtEl>
                                          <p:spTgt spid="424"/>
                                        </p:tgtEl>
                                        <p:attrNameLst>
                                          <p:attrName>ppt_x</p:attrName>
                                          <p:attrName>ppt_y</p:attrName>
                                        </p:attrNameLst>
                                      </p:cBhvr>
                                      <p:rCtr x="0" y="13333"/>
                                    </p:animMotion>
                                  </p:childTnLst>
                                </p:cTn>
                              </p:par>
                              <p:par>
                                <p:cTn id="15" presetID="42" presetClass="path" presetSubtype="0" fill="hold" nodeType="withEffect">
                                  <p:stCondLst>
                                    <p:cond delay="0"/>
                                  </p:stCondLst>
                                  <p:childTnLst>
                                    <p:animMotion origin="layout" path="M 2.5E-6 -0.01366 L 2.5E-6 0.35787 " pathEditMode="relative" rAng="0" ptsTypes="AA">
                                      <p:cBhvr>
                                        <p:cTn id="16" dur="350" fill="hold"/>
                                        <p:tgtEl>
                                          <p:spTgt spid="305"/>
                                        </p:tgtEl>
                                        <p:attrNameLst>
                                          <p:attrName>ppt_x</p:attrName>
                                          <p:attrName>ppt_y</p:attrName>
                                        </p:attrNameLst>
                                      </p:cBhvr>
                                      <p:rCtr x="0" y="18565"/>
                                    </p:animMotion>
                                  </p:childTnLst>
                                </p:cTn>
                              </p:par>
                              <p:par>
                                <p:cTn id="17" presetID="42" presetClass="path" presetSubtype="0" fill="hold" grpId="0" nodeType="withEffect">
                                  <p:stCondLst>
                                    <p:cond delay="0"/>
                                  </p:stCondLst>
                                  <p:childTnLst>
                                    <p:animMotion origin="layout" path="M -6.25E-7 3.33333E-6 L 0.00625 -0.01412 " pathEditMode="relative" rAng="0" ptsTypes="AA">
                                      <p:cBhvr>
                                        <p:cTn id="18" dur="350" fill="hold"/>
                                        <p:tgtEl>
                                          <p:spTgt spid="160"/>
                                        </p:tgtEl>
                                        <p:attrNameLst>
                                          <p:attrName>ppt_x</p:attrName>
                                          <p:attrName>ppt_y</p:attrName>
                                        </p:attrNameLst>
                                      </p:cBhvr>
                                      <p:rCtr x="313" y="-718"/>
                                    </p:animMotion>
                                  </p:childTnLst>
                                </p:cTn>
                              </p:par>
                              <p:par>
                                <p:cTn id="19" presetID="42" presetClass="path" presetSubtype="0" fill="hold" nodeType="withEffect">
                                  <p:stCondLst>
                                    <p:cond delay="0"/>
                                  </p:stCondLst>
                                  <p:childTnLst>
                                    <p:animMotion origin="layout" path="M -1.875E-6 -0.00093 L 0.00417 -0.01135 " pathEditMode="relative" rAng="0" ptsTypes="AA">
                                      <p:cBhvr>
                                        <p:cTn id="20" dur="350" fill="hold"/>
                                        <p:tgtEl>
                                          <p:spTgt spid="161"/>
                                        </p:tgtEl>
                                        <p:attrNameLst>
                                          <p:attrName>ppt_x</p:attrName>
                                          <p:attrName>ppt_y</p:attrName>
                                        </p:attrNameLst>
                                      </p:cBhvr>
                                      <p:rCtr x="208" y="-532"/>
                                    </p:animMotion>
                                  </p:childTnLst>
                                </p:cTn>
                              </p:par>
                              <p:par>
                                <p:cTn id="21" presetID="42" presetClass="path" presetSubtype="0" fill="hold" nodeType="withEffect">
                                  <p:stCondLst>
                                    <p:cond delay="0"/>
                                  </p:stCondLst>
                                  <p:childTnLst>
                                    <p:animMotion origin="layout" path="M 0.00013 1.85185E-6 L 0.00612 -0.02084 " pathEditMode="relative" rAng="0" ptsTypes="AA">
                                      <p:cBhvr>
                                        <p:cTn id="22" dur="350" fill="hold"/>
                                        <p:tgtEl>
                                          <p:spTgt spid="198"/>
                                        </p:tgtEl>
                                        <p:attrNameLst>
                                          <p:attrName>ppt_x</p:attrName>
                                          <p:attrName>ppt_y</p:attrName>
                                        </p:attrNameLst>
                                      </p:cBhvr>
                                      <p:rCtr x="299" y="-1042"/>
                                    </p:animMotion>
                                  </p:childTnLst>
                                </p:cTn>
                              </p:par>
                              <p:par>
                                <p:cTn id="23" presetID="42" presetClass="path" presetSubtype="0" fill="hold" grpId="0" nodeType="withEffect">
                                  <p:stCondLst>
                                    <p:cond delay="0"/>
                                  </p:stCondLst>
                                  <p:childTnLst>
                                    <p:animMotion origin="layout" path="M 1.04167E-6 3.7037E-7 L 0.00299 -0.0206 " pathEditMode="relative" rAng="0" ptsTypes="AA">
                                      <p:cBhvr>
                                        <p:cTn id="24" dur="350" fill="hold"/>
                                        <p:tgtEl>
                                          <p:spTgt spid="197"/>
                                        </p:tgtEl>
                                        <p:attrNameLst>
                                          <p:attrName>ppt_x</p:attrName>
                                          <p:attrName>ppt_y</p:attrName>
                                        </p:attrNameLst>
                                      </p:cBhvr>
                                      <p:rCtr x="143" y="-1042"/>
                                    </p:animMotion>
                                  </p:childTnLst>
                                </p:cTn>
                              </p:par>
                              <p:par>
                                <p:cTn id="25" presetID="42" presetClass="path" presetSubtype="0" fill="hold" nodeType="withEffect">
                                  <p:stCondLst>
                                    <p:cond delay="0"/>
                                  </p:stCondLst>
                                  <p:childTnLst>
                                    <p:animMotion origin="layout" path="M -4.375E-6 -0.00069 L -0.00312 -0.03148 " pathEditMode="relative" rAng="0" ptsTypes="AA">
                                      <p:cBhvr>
                                        <p:cTn id="26" dur="350" fill="hold"/>
                                        <p:tgtEl>
                                          <p:spTgt spid="206"/>
                                        </p:tgtEl>
                                        <p:attrNameLst>
                                          <p:attrName>ppt_x</p:attrName>
                                          <p:attrName>ppt_y</p:attrName>
                                        </p:attrNameLst>
                                      </p:cBhvr>
                                      <p:rCtr x="-156" y="-1551"/>
                                    </p:animMotion>
                                  </p:childTnLst>
                                </p:cTn>
                              </p:par>
                              <p:par>
                                <p:cTn id="27" presetID="42" presetClass="path" presetSubtype="0" fill="hold" grpId="0" nodeType="withEffect">
                                  <p:stCondLst>
                                    <p:cond delay="0"/>
                                  </p:stCondLst>
                                  <p:childTnLst>
                                    <p:animMotion origin="layout" path="M 8.33333E-7 -7.40741E-7 L -0.00417 -0.04329 " pathEditMode="relative" rAng="0" ptsTypes="AA">
                                      <p:cBhvr>
                                        <p:cTn id="28" dur="350" fill="hold"/>
                                        <p:tgtEl>
                                          <p:spTgt spid="205"/>
                                        </p:tgtEl>
                                        <p:attrNameLst>
                                          <p:attrName>ppt_x</p:attrName>
                                          <p:attrName>ppt_y</p:attrName>
                                        </p:attrNameLst>
                                      </p:cBhvr>
                                      <p:rCtr x="-208" y="-2176"/>
                                    </p:animMotion>
                                  </p:childTnLst>
                                </p:cTn>
                              </p:par>
                              <p:par>
                                <p:cTn id="29" presetID="42" presetClass="path" presetSubtype="0" fill="hold" nodeType="withEffect">
                                  <p:stCondLst>
                                    <p:cond delay="0"/>
                                  </p:stCondLst>
                                  <p:childTnLst>
                                    <p:animMotion origin="layout" path="M 1.25E-6 2.59259E-6 L -0.01107 -0.04005 " pathEditMode="relative" rAng="0" ptsTypes="AA">
                                      <p:cBhvr>
                                        <p:cTn id="30" dur="350" fill="hold"/>
                                        <p:tgtEl>
                                          <p:spTgt spid="214"/>
                                        </p:tgtEl>
                                        <p:attrNameLst>
                                          <p:attrName>ppt_x</p:attrName>
                                          <p:attrName>ppt_y</p:attrName>
                                        </p:attrNameLst>
                                      </p:cBhvr>
                                      <p:rCtr x="-560" y="-2014"/>
                                    </p:animMotion>
                                  </p:childTnLst>
                                </p:cTn>
                              </p:par>
                              <p:par>
                                <p:cTn id="31" presetID="42" presetClass="path" presetSubtype="0" fill="hold" grpId="0" nodeType="withEffect">
                                  <p:stCondLst>
                                    <p:cond delay="0"/>
                                  </p:stCondLst>
                                  <p:childTnLst>
                                    <p:animMotion origin="layout" path="M 4.375E-6 2.59259E-6 L -0.01329 -0.04028 " pathEditMode="relative" rAng="0" ptsTypes="AA">
                                      <p:cBhvr>
                                        <p:cTn id="32" dur="350" fill="hold"/>
                                        <p:tgtEl>
                                          <p:spTgt spid="213"/>
                                        </p:tgtEl>
                                        <p:attrNameLst>
                                          <p:attrName>ppt_x</p:attrName>
                                          <p:attrName>ppt_y</p:attrName>
                                        </p:attrNameLst>
                                      </p:cBhvr>
                                      <p:rCtr x="-664" y="-2014"/>
                                    </p:animMotion>
                                  </p:childTnLst>
                                </p:cTn>
                              </p:par>
                              <p:par>
                                <p:cTn id="33" presetID="64" presetClass="path" presetSubtype="0" fill="hold" nodeType="withEffect">
                                  <p:stCondLst>
                                    <p:cond delay="0"/>
                                  </p:stCondLst>
                                  <p:childTnLst>
                                    <p:animMotion origin="layout" path="M -3.75E-6 2.96296E-6 L -0.02825 -0.02662 " pathEditMode="relative" rAng="0" ptsTypes="AA">
                                      <p:cBhvr>
                                        <p:cTn id="34" dur="350" fill="hold"/>
                                        <p:tgtEl>
                                          <p:spTgt spid="222"/>
                                        </p:tgtEl>
                                        <p:attrNameLst>
                                          <p:attrName>ppt_x</p:attrName>
                                          <p:attrName>ppt_y</p:attrName>
                                        </p:attrNameLst>
                                      </p:cBhvr>
                                      <p:rCtr x="-1419" y="-1343"/>
                                    </p:animMotion>
                                  </p:childTnLst>
                                </p:cTn>
                              </p:par>
                              <p:par>
                                <p:cTn id="35" presetID="64" presetClass="path" presetSubtype="0" fill="hold" grpId="0" nodeType="withEffect">
                                  <p:stCondLst>
                                    <p:cond delay="0"/>
                                  </p:stCondLst>
                                  <p:childTnLst>
                                    <p:animMotion origin="layout" path="M 6.25E-7 4.81481E-6 L -0.02956 -0.05649 " pathEditMode="relative" rAng="0" ptsTypes="AA">
                                      <p:cBhvr>
                                        <p:cTn id="36" dur="350" fill="hold"/>
                                        <p:tgtEl>
                                          <p:spTgt spid="221"/>
                                        </p:tgtEl>
                                        <p:attrNameLst>
                                          <p:attrName>ppt_x</p:attrName>
                                          <p:attrName>ppt_y</p:attrName>
                                        </p:attrNameLst>
                                      </p:cBhvr>
                                      <p:rCtr x="-1484" y="-2824"/>
                                    </p:animMotion>
                                  </p:childTnLst>
                                </p:cTn>
                              </p:par>
                              <p:par>
                                <p:cTn id="37" presetID="42" presetClass="path" presetSubtype="0" fill="hold" nodeType="withEffect">
                                  <p:stCondLst>
                                    <p:cond delay="0"/>
                                  </p:stCondLst>
                                  <p:childTnLst>
                                    <p:animMotion origin="layout" path="M 3.54167E-6 -3.7037E-7 L 0.03164 -0.02245 " pathEditMode="relative" rAng="0" ptsTypes="AA">
                                      <p:cBhvr>
                                        <p:cTn id="38" dur="350" fill="hold"/>
                                        <p:tgtEl>
                                          <p:spTgt spid="230"/>
                                        </p:tgtEl>
                                        <p:attrNameLst>
                                          <p:attrName>ppt_x</p:attrName>
                                          <p:attrName>ppt_y</p:attrName>
                                        </p:attrNameLst>
                                      </p:cBhvr>
                                      <p:rCtr x="1576" y="-1134"/>
                                    </p:animMotion>
                                  </p:childTnLst>
                                </p:cTn>
                              </p:par>
                              <p:par>
                                <p:cTn id="39" presetID="42" presetClass="path" presetSubtype="0" fill="hold" grpId="0" nodeType="withEffect">
                                  <p:stCondLst>
                                    <p:cond delay="0"/>
                                  </p:stCondLst>
                                  <p:childTnLst>
                                    <p:animMotion origin="layout" path="M -3.75E-6 1.48148E-6 L 0.03842 -0.05232 " pathEditMode="relative" rAng="0" ptsTypes="AA">
                                      <p:cBhvr>
                                        <p:cTn id="40" dur="350" fill="hold"/>
                                        <p:tgtEl>
                                          <p:spTgt spid="229"/>
                                        </p:tgtEl>
                                        <p:attrNameLst>
                                          <p:attrName>ppt_x</p:attrName>
                                          <p:attrName>ppt_y</p:attrName>
                                        </p:attrNameLst>
                                      </p:cBhvr>
                                      <p:rCtr x="1914" y="-2616"/>
                                    </p:animMotion>
                                  </p:childTnLst>
                                </p:cTn>
                              </p:par>
                              <p:par>
                                <p:cTn id="41" presetID="42" presetClass="path" presetSubtype="0" fill="hold" nodeType="withEffect">
                                  <p:stCondLst>
                                    <p:cond delay="0"/>
                                  </p:stCondLst>
                                  <p:childTnLst>
                                    <p:animMotion origin="layout" path="M -6.25E-7 -0.00023 L 0.01484 -0.03264 " pathEditMode="relative" rAng="0" ptsTypes="AA">
                                      <p:cBhvr>
                                        <p:cTn id="42" dur="350" fill="hold"/>
                                        <p:tgtEl>
                                          <p:spTgt spid="254"/>
                                        </p:tgtEl>
                                        <p:attrNameLst>
                                          <p:attrName>ppt_x</p:attrName>
                                          <p:attrName>ppt_y</p:attrName>
                                        </p:attrNameLst>
                                      </p:cBhvr>
                                      <p:rCtr x="742" y="-1620"/>
                                    </p:animMotion>
                                  </p:childTnLst>
                                </p:cTn>
                              </p:par>
                              <p:par>
                                <p:cTn id="43" presetID="42" presetClass="path" presetSubtype="0" fill="hold" grpId="0" nodeType="withEffect">
                                  <p:stCondLst>
                                    <p:cond delay="0"/>
                                  </p:stCondLst>
                                  <p:childTnLst>
                                    <p:animMotion origin="layout" path="M 4.58333E-6 -7.40741E-7 L 0.0164 -0.03241 " pathEditMode="relative" rAng="0" ptsTypes="AA">
                                      <p:cBhvr>
                                        <p:cTn id="44" dur="350" fill="hold"/>
                                        <p:tgtEl>
                                          <p:spTgt spid="253"/>
                                        </p:tgtEl>
                                        <p:attrNameLst>
                                          <p:attrName>ppt_x</p:attrName>
                                          <p:attrName>ppt_y</p:attrName>
                                        </p:attrNameLst>
                                      </p:cBhvr>
                                      <p:rCtr x="820" y="-1620"/>
                                    </p:animMotion>
                                  </p:childTnLst>
                                </p:cTn>
                              </p:par>
                              <p:par>
                                <p:cTn id="45" presetID="64" presetClass="path" presetSubtype="0" fill="hold" nodeType="withEffect">
                                  <p:stCondLst>
                                    <p:cond delay="0"/>
                                  </p:stCondLst>
                                  <p:childTnLst>
                                    <p:animMotion origin="layout" path="M 8.33333E-7 1.48148E-6 L 0.00443 -0.02732 " pathEditMode="relative" rAng="0" ptsTypes="AA">
                                      <p:cBhvr>
                                        <p:cTn id="46" dur="350" fill="hold"/>
                                        <p:tgtEl>
                                          <p:spTgt spid="265"/>
                                        </p:tgtEl>
                                        <p:attrNameLst>
                                          <p:attrName>ppt_x</p:attrName>
                                          <p:attrName>ppt_y</p:attrName>
                                        </p:attrNameLst>
                                      </p:cBhvr>
                                      <p:rCtr x="221" y="-1366"/>
                                    </p:animMotion>
                                  </p:childTnLst>
                                </p:cTn>
                              </p:par>
                              <p:par>
                                <p:cTn id="47" presetID="64" presetClass="path" presetSubtype="0" fill="hold" grpId="0" nodeType="withEffect">
                                  <p:stCondLst>
                                    <p:cond delay="0"/>
                                  </p:stCondLst>
                                  <p:childTnLst>
                                    <p:animMotion origin="layout" path="M 4.58333E-6 1.48148E-6 L 0.00599 -0.02732 " pathEditMode="relative" rAng="0" ptsTypes="AA">
                                      <p:cBhvr>
                                        <p:cTn id="48" dur="350" fill="hold"/>
                                        <p:tgtEl>
                                          <p:spTgt spid="264"/>
                                        </p:tgtEl>
                                        <p:attrNameLst>
                                          <p:attrName>ppt_x</p:attrName>
                                          <p:attrName>ppt_y</p:attrName>
                                        </p:attrNameLst>
                                      </p:cBhvr>
                                      <p:rCtr x="299" y="-1366"/>
                                    </p:animMotion>
                                  </p:childTnLst>
                                </p:cTn>
                              </p:par>
                              <p:par>
                                <p:cTn id="49" presetID="42" presetClass="path" presetSubtype="0" fill="hold" grpId="0" nodeType="withEffect">
                                  <p:stCondLst>
                                    <p:cond delay="0"/>
                                  </p:stCondLst>
                                  <p:childTnLst>
                                    <p:animMotion origin="layout" path="M 3.95833E-6 -2.96296E-6 L -0.00092 -0.01666 " pathEditMode="relative" rAng="0" ptsTypes="AA">
                                      <p:cBhvr>
                                        <p:cTn id="50" dur="350" fill="hold"/>
                                        <p:tgtEl>
                                          <p:spTgt spid="274"/>
                                        </p:tgtEl>
                                        <p:attrNameLst>
                                          <p:attrName>ppt_x</p:attrName>
                                          <p:attrName>ppt_y</p:attrName>
                                        </p:attrNameLst>
                                      </p:cBhvr>
                                      <p:rCtr x="-52" y="-833"/>
                                    </p:animMotion>
                                  </p:childTnLst>
                                </p:cTn>
                              </p:par>
                              <p:par>
                                <p:cTn id="51" presetID="42" presetClass="path" presetSubtype="0" fill="hold" nodeType="withEffect">
                                  <p:stCondLst>
                                    <p:cond delay="0"/>
                                  </p:stCondLst>
                                  <p:childTnLst>
                                    <p:animMotion origin="layout" path="M -3.125E-6 -2.96296E-6 L -0.0056 -0.01666 " pathEditMode="relative" rAng="0" ptsTypes="AA">
                                      <p:cBhvr>
                                        <p:cTn id="52" dur="350" fill="hold"/>
                                        <p:tgtEl>
                                          <p:spTgt spid="275"/>
                                        </p:tgtEl>
                                        <p:attrNameLst>
                                          <p:attrName>ppt_x</p:attrName>
                                          <p:attrName>ppt_y</p:attrName>
                                        </p:attrNameLst>
                                      </p:cBhvr>
                                      <p:rCtr x="-286" y="-833"/>
                                    </p:animMotion>
                                  </p:childTnLst>
                                </p:cTn>
                              </p:par>
                              <p:par>
                                <p:cTn id="53" presetID="42" presetClass="path" presetSubtype="0" fill="hold" nodeType="withEffect">
                                  <p:stCondLst>
                                    <p:cond delay="0"/>
                                  </p:stCondLst>
                                  <p:childTnLst>
                                    <p:animMotion origin="layout" path="M -1.45833E-6 5.55112E-17 L -0.00286 -0.00694 " pathEditMode="relative" rAng="0" ptsTypes="AA">
                                      <p:cBhvr>
                                        <p:cTn id="54" dur="350" fill="hold"/>
                                        <p:tgtEl>
                                          <p:spTgt spid="282"/>
                                        </p:tgtEl>
                                        <p:attrNameLst>
                                          <p:attrName>ppt_x</p:attrName>
                                          <p:attrName>ppt_y</p:attrName>
                                        </p:attrNameLst>
                                      </p:cBhvr>
                                      <p:rCtr x="-143" y="-347"/>
                                    </p:animMotion>
                                  </p:childTnLst>
                                </p:cTn>
                              </p:par>
                              <p:par>
                                <p:cTn id="55" presetID="42" presetClass="path" presetSubtype="0" fill="hold" grpId="0" nodeType="withEffect">
                                  <p:stCondLst>
                                    <p:cond delay="0"/>
                                  </p:stCondLst>
                                  <p:childTnLst>
                                    <p:animMotion origin="layout" path="M -1.45833E-6 5.55112E-17 L -0.00234 -0.00694 " pathEditMode="relative" rAng="0" ptsTypes="AA">
                                      <p:cBhvr>
                                        <p:cTn id="56" dur="350" fill="hold"/>
                                        <p:tgtEl>
                                          <p:spTgt spid="289"/>
                                        </p:tgtEl>
                                        <p:attrNameLst>
                                          <p:attrName>ppt_x</p:attrName>
                                          <p:attrName>ppt_y</p:attrName>
                                        </p:attrNameLst>
                                      </p:cBhvr>
                                      <p:rCtr x="-117" y="-347"/>
                                    </p:animMotion>
                                  </p:childTnLst>
                                </p:cTn>
                              </p:par>
                            </p:childTnLst>
                          </p:cTn>
                        </p:par>
                        <p:par>
                          <p:cTn id="57" fill="hold">
                            <p:stCondLst>
                              <p:cond delay="350"/>
                            </p:stCondLst>
                            <p:childTnLst>
                              <p:par>
                                <p:cTn id="58" presetID="1" presetClass="entr" presetSubtype="0" fill="hold" nodeType="afterEffect">
                                  <p:stCondLst>
                                    <p:cond delay="0"/>
                                  </p:stCondLst>
                                  <p:childTnLst>
                                    <p:set>
                                      <p:cBhvr>
                                        <p:cTn id="59" dur="1" fill="hold">
                                          <p:stCondLst>
                                            <p:cond delay="0"/>
                                          </p:stCondLst>
                                        </p:cTn>
                                        <p:tgtEl>
                                          <p:spTgt spid="169"/>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24"/>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34"/>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7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3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10"/>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03"/>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3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96"/>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37"/>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10"/>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38"/>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317"/>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333"/>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382"/>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32"/>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24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31"/>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237"/>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330"/>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29"/>
                                        </p:tgtEl>
                                        <p:attrNameLst>
                                          <p:attrName>style.visibility</p:attrName>
                                        </p:attrNameLst>
                                      </p:cBhvr>
                                      <p:to>
                                        <p:strVal val="visible"/>
                                      </p:to>
                                    </p:set>
                                  </p:childTnLst>
                                </p:cTn>
                              </p:par>
                              <p:par>
                                <p:cTn id="102" presetID="1" presetClass="exit" presetSubtype="0" fill="hold" nodeType="withEffect">
                                  <p:stCondLst>
                                    <p:cond delay="0"/>
                                  </p:stCondLst>
                                  <p:childTnLst>
                                    <p:set>
                                      <p:cBhvr>
                                        <p:cTn id="103" dur="1" fill="hold">
                                          <p:stCondLst>
                                            <p:cond delay="0"/>
                                          </p:stCondLst>
                                        </p:cTn>
                                        <p:tgtEl>
                                          <p:spTgt spid="305"/>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42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60"/>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161"/>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19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98"/>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6"/>
                                        </p:tgtEl>
                                        <p:attrNameLst>
                                          <p:attrName>style.visibility</p:attrName>
                                        </p:attrNameLst>
                                      </p:cBhvr>
                                      <p:to>
                                        <p:strVal val="hidden"/>
                                      </p:to>
                                    </p:set>
                                  </p:childTnLst>
                                </p:cTn>
                              </p:par>
                              <p:par>
                                <p:cTn id="116" presetID="1" presetClass="exit" presetSubtype="0" fill="hold" grpId="1" nodeType="withEffect">
                                  <p:stCondLst>
                                    <p:cond delay="0"/>
                                  </p:stCondLst>
                                  <p:childTnLst>
                                    <p:set>
                                      <p:cBhvr>
                                        <p:cTn id="117" dur="1" fill="hold">
                                          <p:stCondLst>
                                            <p:cond delay="0"/>
                                          </p:stCondLst>
                                        </p:cTn>
                                        <p:tgtEl>
                                          <p:spTgt spid="205"/>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214"/>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213"/>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222"/>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221"/>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230"/>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229"/>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254"/>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253"/>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265"/>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264"/>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274"/>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275"/>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82"/>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89"/>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nodeType="clickEffect">
                                  <p:stCondLst>
                                    <p:cond delay="0"/>
                                  </p:stCondLst>
                                  <p:childTnLst>
                                    <p:set>
                                      <p:cBhvr>
                                        <p:cTn id="149"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160" grpId="0"/>
      <p:bldP spid="160" grpId="1"/>
      <p:bldP spid="335" grpId="0"/>
      <p:bldP spid="197" grpId="0"/>
      <p:bldP spid="197" grpId="1"/>
      <p:bldP spid="336" grpId="0"/>
      <p:bldP spid="205" grpId="0"/>
      <p:bldP spid="205" grpId="1"/>
      <p:bldP spid="337" grpId="0"/>
      <p:bldP spid="213" grpId="0"/>
      <p:bldP spid="213" grpId="1"/>
      <p:bldP spid="338" grpId="0"/>
      <p:bldP spid="221" grpId="0"/>
      <p:bldP spid="221" grpId="1"/>
      <p:bldP spid="333" grpId="0"/>
      <p:bldP spid="229" grpId="0"/>
      <p:bldP spid="229" grpId="1"/>
      <p:bldP spid="332" grpId="0"/>
      <p:bldP spid="253" grpId="0"/>
      <p:bldP spid="253" grpId="1"/>
      <p:bldP spid="331" grpId="0"/>
      <p:bldP spid="264" grpId="0"/>
      <p:bldP spid="264" grpId="1"/>
      <p:bldP spid="330" grpId="0"/>
      <p:bldP spid="274" grpId="0"/>
      <p:bldP spid="274" grpId="1"/>
      <p:bldP spid="329" grpId="0"/>
      <p:bldP spid="289" grpId="0"/>
      <p:bldP spid="289"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2" name="Picture 6">
            <a:extLst>
              <a:ext uri="{FF2B5EF4-FFF2-40B4-BE49-F238E27FC236}">
                <a16:creationId xmlns:a16="http://schemas.microsoft.com/office/drawing/2014/main" id="{5F1433D8-2996-8A45-9E94-B107FC81C848}"/>
              </a:ext>
            </a:extLst>
          </p:cNvPr>
          <p:cNvPicPr>
            <a:picLocks noChangeAspect="1"/>
          </p:cNvPicPr>
          <p:nvPr/>
        </p:nvPicPr>
        <p:blipFill>
          <a:blip r:embed="rId6"/>
          <a:stretch>
            <a:fillRect/>
          </a:stretch>
        </p:blipFill>
        <p:spPr>
          <a:xfrm>
            <a:off x="1274061" y="1409702"/>
            <a:ext cx="9292339" cy="4606717"/>
          </a:xfrm>
          <a:prstGeom prst="rect">
            <a:avLst/>
          </a:prstGeom>
        </p:spPr>
      </p:pic>
    </p:spTree>
    <p:extLst>
      <p:ext uri="{BB962C8B-B14F-4D97-AF65-F5344CB8AC3E}">
        <p14:creationId xmlns:p14="http://schemas.microsoft.com/office/powerpoint/2010/main" val="3620863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3">
            <a:extLst>
              <a:ext uri="{FF2B5EF4-FFF2-40B4-BE49-F238E27FC236}">
                <a16:creationId xmlns:a16="http://schemas.microsoft.com/office/drawing/2014/main" id="{8782B45D-78AD-AD5F-F9C8-F7EFF5F22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6580" y="981075"/>
            <a:ext cx="754245" cy="84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a:extLst>
              <a:ext uri="{FF2B5EF4-FFF2-40B4-BE49-F238E27FC236}">
                <a16:creationId xmlns:a16="http://schemas.microsoft.com/office/drawing/2014/main" id="{FCB9F108-EE7B-63D5-C60D-EEFC1AB62DE3}"/>
              </a:ext>
            </a:extLst>
          </p:cNvPr>
          <p:cNvSpPr txBox="1">
            <a:spLocks/>
          </p:cNvSpPr>
          <p:nvPr/>
        </p:nvSpPr>
        <p:spPr>
          <a:xfrm>
            <a:off x="1444751" y="863892"/>
            <a:ext cx="11002962" cy="823913"/>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0" normalizeH="0" baseline="0" noProof="0">
                <a:ln>
                  <a:noFill/>
                </a:ln>
                <a:solidFill>
                  <a:sysClr val="windowText" lastClr="000000"/>
                </a:solidFill>
                <a:effectLst/>
                <a:uLnTx/>
                <a:uFillTx/>
                <a:latin typeface="Calibri Light" panose="020F0302020204030204"/>
                <a:ea typeface="+mj-ea"/>
                <a:cs typeface="+mj-cs"/>
              </a:rPr>
              <a:t>                               CLOUD</a:t>
            </a:r>
            <a:endParaRPr kumimoji="0" lang="en-US" sz="3200" b="0" i="0" u="none" strike="noStrike" kern="1200" cap="all"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11" name="Content Placeholder 2">
            <a:extLst>
              <a:ext uri="{FF2B5EF4-FFF2-40B4-BE49-F238E27FC236}">
                <a16:creationId xmlns:a16="http://schemas.microsoft.com/office/drawing/2014/main" id="{5B634F61-E01D-0AC2-BC15-A9F799CA9542}"/>
              </a:ext>
            </a:extLst>
          </p:cNvPr>
          <p:cNvSpPr txBox="1">
            <a:spLocks/>
          </p:cNvSpPr>
          <p:nvPr/>
        </p:nvSpPr>
        <p:spPr>
          <a:xfrm>
            <a:off x="379088" y="1901000"/>
            <a:ext cx="11599018" cy="4133628"/>
          </a:xfrm>
          <a:prstGeom prst="rect">
            <a:avLst/>
          </a:prstGeom>
        </p:spPr>
        <p:txBody>
          <a:bodyPr vert="horz" lIns="91440" tIns="45720" rIns="91440" bIns="45720"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spc="0" baseline="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No IT overhead, no large investment in servers/hardware</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Out of the box data management on the cloud</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Being able to access your data anytime/any where on any device</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Short Implementation / Training/ Ramp up</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Automatic updates, no migrations</a:t>
            </a:r>
          </a:p>
          <a:p>
            <a:pPr marL="685800" marR="0" lvl="1" indent="-228600" algn="l" defTabSz="914400" rtl="0" eaLnBrk="1" fontAlgn="auto" latinLnBrk="0" hangingPunct="1">
              <a:lnSpc>
                <a:spcPct val="15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Security</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5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BD6D550-7AD3-07D5-7FEC-9D899918090A}"/>
              </a:ext>
            </a:extLst>
          </p:cNvPr>
          <p:cNvSpPr txBox="1">
            <a:spLocks/>
          </p:cNvSpPr>
          <p:nvPr/>
        </p:nvSpPr>
        <p:spPr>
          <a:xfrm>
            <a:off x="280491" y="2953027"/>
            <a:ext cx="12192000" cy="1089066"/>
          </a:xfrm>
          <a:prstGeom prst="rect">
            <a:avLst/>
          </a:prstGeom>
        </p:spPr>
        <p:txBody>
          <a:bodyPr vert="horz" lIns="91440" tIns="45720" rIns="91440" bIns="45720" rtlCol="0" anchor="t">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a:lnSpc>
                <a:spcPct val="100000"/>
              </a:lnSpc>
            </a:pPr>
            <a:r>
              <a:rPr lang="nl-NL" sz="4400" b="1" spc="0" dirty="0" err="1">
                <a:solidFill>
                  <a:srgbClr val="0069B4"/>
                </a:solidFill>
                <a:latin typeface="Arial Black" panose="020B0604020202020204" pitchFamily="34" charset="0"/>
                <a:ea typeface="Verdana" panose="020B0604030504040204" pitchFamily="34" charset="0"/>
                <a:cs typeface="Arial Black" panose="020B0604020202020204" pitchFamily="34" charset="0"/>
              </a:rPr>
              <a:t>PRoduct</a:t>
            </a:r>
            <a:r>
              <a:rPr lang="nl-NL" sz="4400" b="1" spc="0" dirty="0">
                <a:solidFill>
                  <a:srgbClr val="0069B4"/>
                </a:solidFill>
                <a:latin typeface="Arial Black" panose="020B0604020202020204" pitchFamily="34" charset="0"/>
                <a:ea typeface="Verdana" panose="020B0604030504040204" pitchFamily="34" charset="0"/>
                <a:cs typeface="Arial Black" panose="020B0604020202020204" pitchFamily="34" charset="0"/>
              </a:rPr>
              <a:t> </a:t>
            </a:r>
            <a:r>
              <a:rPr lang="nl-NL" sz="4400" b="1" spc="0" dirty="0" err="1">
                <a:solidFill>
                  <a:srgbClr val="0069B4"/>
                </a:solidFill>
                <a:latin typeface="Arial Black" panose="020B0604020202020204" pitchFamily="34" charset="0"/>
                <a:ea typeface="Verdana" panose="020B0604030504040204" pitchFamily="34" charset="0"/>
                <a:cs typeface="Arial Black" panose="020B0604020202020204" pitchFamily="34" charset="0"/>
              </a:rPr>
              <a:t>Lifecycle</a:t>
            </a:r>
            <a:r>
              <a:rPr lang="nl-NL" sz="4400" b="1" spc="0" dirty="0">
                <a:solidFill>
                  <a:srgbClr val="0069B4"/>
                </a:solidFill>
                <a:latin typeface="Arial Black" panose="020B0604020202020204" pitchFamily="34" charset="0"/>
                <a:ea typeface="Verdana" panose="020B0604030504040204" pitchFamily="34" charset="0"/>
                <a:cs typeface="Arial Black" panose="020B0604020202020204" pitchFamily="34" charset="0"/>
              </a:rPr>
              <a:t> Management</a:t>
            </a:r>
          </a:p>
          <a:p>
            <a:pPr>
              <a:lnSpc>
                <a:spcPct val="100000"/>
              </a:lnSpc>
            </a:pPr>
            <a:r>
              <a:rPr lang="nl-NL" sz="4400" b="1" spc="0" dirty="0">
                <a:solidFill>
                  <a:srgbClr val="0069B4"/>
                </a:solidFill>
                <a:latin typeface="Arial Black" panose="020B0604020202020204" pitchFamily="34" charset="0"/>
                <a:ea typeface="Verdana" panose="020B0604030504040204" pitchFamily="34" charset="0"/>
                <a:cs typeface="Arial Black" panose="020B0604020202020204" pitchFamily="34" charset="0"/>
              </a:rPr>
              <a:t>met </a:t>
            </a:r>
            <a:r>
              <a:rPr lang="nl-NL" sz="5400" b="1" spc="0" dirty="0">
                <a:solidFill>
                  <a:srgbClr val="0069B4"/>
                </a:solidFill>
                <a:latin typeface="Arial Black" panose="020B0604020202020204" pitchFamily="34" charset="0"/>
                <a:ea typeface="Verdana" panose="020B0604030504040204" pitchFamily="34" charset="0"/>
                <a:cs typeface="Arial Black" panose="020B0604020202020204" pitchFamily="34" charset="0"/>
              </a:rPr>
              <a:t>3DEXPERIENCE</a:t>
            </a:r>
            <a:endParaRPr lang="nl-NL" sz="4400" b="1" spc="0" dirty="0">
              <a:solidFill>
                <a:srgbClr val="0069B4"/>
              </a:solidFill>
              <a:latin typeface="Arial Black" panose="020B0604020202020204" pitchFamily="34" charset="0"/>
              <a:ea typeface="Verdana" panose="020B0604030504040204" pitchFamily="34" charset="0"/>
              <a:cs typeface="Arial Black" panose="020B0604020202020204" pitchFamily="34" charset="0"/>
            </a:endParaRPr>
          </a:p>
        </p:txBody>
      </p:sp>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507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C05F9CA-81E6-DFE6-FFBC-E3846965D9F8}"/>
              </a:ext>
            </a:extLst>
          </p:cNvPr>
          <p:cNvPicPr>
            <a:picLocks noChangeAspect="1"/>
          </p:cNvPicPr>
          <p:nvPr/>
        </p:nvPicPr>
        <p:blipFill>
          <a:blip r:embed="rId2"/>
          <a:stretch>
            <a:fillRect/>
          </a:stretch>
        </p:blipFill>
        <p:spPr>
          <a:xfrm>
            <a:off x="164758" y="29297"/>
            <a:ext cx="12027241" cy="6893843"/>
          </a:xfrm>
          <a:prstGeom prst="rect">
            <a:avLst/>
          </a:prstGeom>
        </p:spPr>
      </p:pic>
    </p:spTree>
    <p:extLst>
      <p:ext uri="{BB962C8B-B14F-4D97-AF65-F5344CB8AC3E}">
        <p14:creationId xmlns:p14="http://schemas.microsoft.com/office/powerpoint/2010/main" val="1057928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EB60020-554A-879C-E8B8-6635AA9F1E5E}"/>
              </a:ext>
            </a:extLst>
          </p:cNvPr>
          <p:cNvSpPr>
            <a:spLocks noGrp="1"/>
          </p:cNvSpPr>
          <p:nvPr>
            <p:ph type="title"/>
          </p:nvPr>
        </p:nvSpPr>
        <p:spPr>
          <a:xfrm>
            <a:off x="489511" y="1240286"/>
            <a:ext cx="5035824" cy="530731"/>
          </a:xfrm>
        </p:spPr>
        <p:txBody>
          <a:bodyPr rtlCol="0" anchor="t"/>
          <a:lstStyle/>
          <a:p>
            <a:pPr algn="l" rtl="0">
              <a:lnSpc>
                <a:spcPct val="100000"/>
              </a:lnSpc>
            </a:pPr>
            <a:r>
              <a:rPr lang="nl-NL" sz="2800" b="1" cap="none" spc="0" dirty="0">
                <a:solidFill>
                  <a:srgbClr val="E63329"/>
                </a:solidFill>
                <a:latin typeface="Arial" panose="020B0604020202020204" pitchFamily="34" charset="0"/>
                <a:ea typeface="Verdana" panose="020B0604030504040204" pitchFamily="34" charset="0"/>
                <a:cs typeface="Arial" panose="020B0604020202020204" pitchFamily="34" charset="0"/>
              </a:rPr>
              <a:t>Vandaag</a:t>
            </a:r>
          </a:p>
        </p:txBody>
      </p:sp>
      <p:sp>
        <p:nvSpPr>
          <p:cNvPr id="4" name="Titel 1">
            <a:extLst>
              <a:ext uri="{FF2B5EF4-FFF2-40B4-BE49-F238E27FC236}">
                <a16:creationId xmlns:a16="http://schemas.microsoft.com/office/drawing/2014/main" id="{2BD6D550-7AD3-07D5-7FEC-9D899918090A}"/>
              </a:ext>
            </a:extLst>
          </p:cNvPr>
          <p:cNvSpPr txBox="1">
            <a:spLocks/>
          </p:cNvSpPr>
          <p:nvPr/>
        </p:nvSpPr>
        <p:spPr>
          <a:xfrm>
            <a:off x="496409" y="1729114"/>
            <a:ext cx="5037822" cy="2290545"/>
          </a:xfrm>
          <a:prstGeom prst="rect">
            <a:avLst/>
          </a:prstGeom>
        </p:spPr>
        <p:txBody>
          <a:bodyPr vert="horz" lIns="91440" tIns="45720" rIns="91440" bIns="45720" rtlCol="0" anchor="t">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4400" b="1" i="0" u="none" strike="noStrike" kern="1200" cap="all" spc="-150" normalizeH="0" baseline="0" noProof="0" dirty="0">
                <a:ln>
                  <a:noFill/>
                </a:ln>
                <a:solidFill>
                  <a:srgbClr val="0069B4"/>
                </a:solidFill>
                <a:effectLst/>
                <a:uLnTx/>
                <a:uFillTx/>
                <a:latin typeface="Arial Black" panose="020B0604020202020204" pitchFamily="34" charset="0"/>
                <a:ea typeface="Verdana" panose="020B0604030504040204" pitchFamily="34" charset="0"/>
                <a:cs typeface="Arial Black" panose="020B0604020202020204" pitchFamily="34" charset="0"/>
              </a:rPr>
              <a:t>Agenda</a:t>
            </a:r>
          </a:p>
        </p:txBody>
      </p:sp>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Rectangle 17">
            <a:extLst>
              <a:ext uri="{FF2B5EF4-FFF2-40B4-BE49-F238E27FC236}">
                <a16:creationId xmlns:a16="http://schemas.microsoft.com/office/drawing/2014/main" id="{CA617626-6B26-27CB-BD5A-039E3C2B2FEF}"/>
              </a:ext>
            </a:extLst>
          </p:cNvPr>
          <p:cNvSpPr/>
          <p:nvPr/>
        </p:nvSpPr>
        <p:spPr bwMode="auto">
          <a:xfrm>
            <a:off x="5334519" y="2097906"/>
            <a:ext cx="6258559" cy="738664"/>
          </a:xfrm>
          <a:prstGeom prst="rect">
            <a:avLst/>
          </a:prstGeom>
          <a:solidFill>
            <a:srgbClr val="7B7B7B"/>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 service client 4.0</a:t>
            </a:r>
          </a:p>
        </p:txBody>
      </p:sp>
      <p:sp>
        <p:nvSpPr>
          <p:cNvPr id="18" name="Rectangle 8">
            <a:extLst>
              <a:ext uri="{FF2B5EF4-FFF2-40B4-BE49-F238E27FC236}">
                <a16:creationId xmlns:a16="http://schemas.microsoft.com/office/drawing/2014/main" id="{5B2D868B-CA12-4D4C-FAC8-357FF837DA93}"/>
              </a:ext>
            </a:extLst>
          </p:cNvPr>
          <p:cNvSpPr/>
          <p:nvPr/>
        </p:nvSpPr>
        <p:spPr bwMode="auto">
          <a:xfrm>
            <a:off x="5343415" y="2097906"/>
            <a:ext cx="6258559"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Service challenges</a:t>
            </a:r>
          </a:p>
        </p:txBody>
      </p:sp>
      <p:sp>
        <p:nvSpPr>
          <p:cNvPr id="19" name="Rectangle 11">
            <a:extLst>
              <a:ext uri="{FF2B5EF4-FFF2-40B4-BE49-F238E27FC236}">
                <a16:creationId xmlns:a16="http://schemas.microsoft.com/office/drawing/2014/main" id="{B933E5DF-C81E-7E91-93C7-DEE38C85B464}"/>
              </a:ext>
            </a:extLst>
          </p:cNvPr>
          <p:cNvSpPr/>
          <p:nvPr/>
        </p:nvSpPr>
        <p:spPr bwMode="auto">
          <a:xfrm>
            <a:off x="4404560" y="4018119"/>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Onze</a:t>
            </a: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PLM </a:t>
            </a:r>
            <a:r>
              <a:rPr kumimoji="0" lang="en-US"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aanpak</a:t>
            </a:r>
            <a:endPar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 name="Rectangle 23">
            <a:extLst>
              <a:ext uri="{FF2B5EF4-FFF2-40B4-BE49-F238E27FC236}">
                <a16:creationId xmlns:a16="http://schemas.microsoft.com/office/drawing/2014/main" id="{7582133D-7F48-DB6F-9AD0-C930327FC6A0}"/>
              </a:ext>
            </a:extLst>
          </p:cNvPr>
          <p:cNvSpPr/>
          <p:nvPr/>
        </p:nvSpPr>
        <p:spPr bwMode="auto">
          <a:xfrm>
            <a:off x="4404560" y="5938333"/>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Waarom</a:t>
            </a:r>
            <a:r>
              <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Visiativ</a:t>
            </a:r>
            <a:endPar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1" name="Rectangle 10">
            <a:extLst>
              <a:ext uri="{FF2B5EF4-FFF2-40B4-BE49-F238E27FC236}">
                <a16:creationId xmlns:a16="http://schemas.microsoft.com/office/drawing/2014/main" id="{5DE94C77-EB17-3C61-BC02-DC49279F573B}"/>
              </a:ext>
            </a:extLst>
          </p:cNvPr>
          <p:cNvSpPr/>
          <p:nvPr/>
        </p:nvSpPr>
        <p:spPr bwMode="auto">
          <a:xfrm>
            <a:off x="4404560" y="4976879"/>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Lessons learned</a:t>
            </a:r>
          </a:p>
        </p:txBody>
      </p:sp>
      <p:sp>
        <p:nvSpPr>
          <p:cNvPr id="22" name="Rectangle 16">
            <a:extLst>
              <a:ext uri="{FF2B5EF4-FFF2-40B4-BE49-F238E27FC236}">
                <a16:creationId xmlns:a16="http://schemas.microsoft.com/office/drawing/2014/main" id="{96994FAD-6274-A19B-6298-48ACA8C58055}"/>
              </a:ext>
            </a:extLst>
          </p:cNvPr>
          <p:cNvSpPr/>
          <p:nvPr/>
        </p:nvSpPr>
        <p:spPr bwMode="auto">
          <a:xfrm>
            <a:off x="4404560" y="3058036"/>
            <a:ext cx="7197414" cy="738664"/>
          </a:xfrm>
          <a:prstGeom prst="rect">
            <a:avLst/>
          </a:prstGeom>
          <a:solidFill>
            <a:srgbClr val="E6533A"/>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defTabSz="914076" fontAlgn="base">
              <a:lnSpc>
                <a:spcPct val="90000"/>
              </a:lnSpc>
              <a:spcBef>
                <a:spcPct val="0"/>
              </a:spcBef>
              <a:spcAft>
                <a:spcPct val="0"/>
              </a:spcAft>
            </a:pPr>
            <a:r>
              <a:rPr lang="fr-FR" sz="3200" spc="-51" dirty="0" err="1">
                <a:solidFill>
                  <a:prstClr val="white"/>
                </a:solidFill>
                <a:latin typeface="Segoe UI Light" panose="020B0502040204020203" pitchFamily="34" charset="0"/>
                <a:cs typeface="Segoe UI Light" panose="020B0502040204020203" pitchFamily="34" charset="0"/>
              </a:rPr>
              <a:t>Enkele</a:t>
            </a:r>
            <a:r>
              <a:rPr lang="fr-FR" sz="3200" spc="-51" dirty="0">
                <a:solidFill>
                  <a:prstClr val="white"/>
                </a:solidFill>
                <a:latin typeface="Segoe UI Light" panose="020B0502040204020203" pitchFamily="34" charset="0"/>
                <a:cs typeface="Segoe UI Light" panose="020B0502040204020203" pitchFamily="34" charset="0"/>
              </a:rPr>
              <a:t> van onze </a:t>
            </a:r>
            <a:r>
              <a:rPr lang="fr-FR" sz="3200" spc="-51" dirty="0" err="1">
                <a:solidFill>
                  <a:prstClr val="white"/>
                </a:solidFill>
                <a:latin typeface="Segoe UI Light" panose="020B0502040204020203" pitchFamily="34" charset="0"/>
                <a:cs typeface="Segoe UI Light" panose="020B0502040204020203" pitchFamily="34" charset="0"/>
              </a:rPr>
              <a:t>klanten</a:t>
            </a:r>
            <a:endParaRPr lang="fr-FR" sz="3200" spc="-51" dirty="0">
              <a:solidFill>
                <a:prstClr val="white"/>
              </a:solidFill>
              <a:latin typeface="Segoe UI Light" panose="020B0502040204020203" pitchFamily="34" charset="0"/>
              <a:cs typeface="Segoe UI Light" panose="020B0502040204020203" pitchFamily="34" charset="0"/>
            </a:endParaRPr>
          </a:p>
        </p:txBody>
      </p:sp>
      <p:sp>
        <p:nvSpPr>
          <p:cNvPr id="23" name="Rectangle 15">
            <a:extLst>
              <a:ext uri="{FF2B5EF4-FFF2-40B4-BE49-F238E27FC236}">
                <a16:creationId xmlns:a16="http://schemas.microsoft.com/office/drawing/2014/main" id="{78BC953D-A484-DB9B-F754-351A61D68B98}"/>
              </a:ext>
            </a:extLst>
          </p:cNvPr>
          <p:cNvSpPr/>
          <p:nvPr/>
        </p:nvSpPr>
        <p:spPr bwMode="auto">
          <a:xfrm>
            <a:off x="4404561" y="2096822"/>
            <a:ext cx="7188518"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Het 3DEXPERIENCE Platform</a:t>
            </a:r>
          </a:p>
        </p:txBody>
      </p:sp>
      <p:sp>
        <p:nvSpPr>
          <p:cNvPr id="24" name="Rectangle 15">
            <a:extLst>
              <a:ext uri="{FF2B5EF4-FFF2-40B4-BE49-F238E27FC236}">
                <a16:creationId xmlns:a16="http://schemas.microsoft.com/office/drawing/2014/main" id="{BF79BEA9-51AE-4F48-5415-625B31E22115}"/>
              </a:ext>
            </a:extLst>
          </p:cNvPr>
          <p:cNvSpPr/>
          <p:nvPr/>
        </p:nvSpPr>
        <p:spPr bwMode="auto">
          <a:xfrm>
            <a:off x="4404561" y="1168841"/>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defTabSz="914076" fontAlgn="base">
              <a:lnSpc>
                <a:spcPct val="90000"/>
              </a:lnSpc>
              <a:spcBef>
                <a:spcPct val="0"/>
              </a:spcBef>
              <a:spcAft>
                <a:spcPct val="0"/>
              </a:spcAft>
            </a:pPr>
            <a:r>
              <a:rPr lang="en-US" sz="3200" spc="-51" dirty="0" err="1">
                <a:solidFill>
                  <a:prstClr val="white"/>
                </a:solidFill>
                <a:latin typeface="Segoe UI Light" panose="020B0502040204020203" pitchFamily="34" charset="0"/>
                <a:cs typeface="Segoe UI Light" panose="020B0502040204020203" pitchFamily="34" charset="0"/>
              </a:rPr>
              <a:t>Typische</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noden</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bij</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onze</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klanten</a:t>
            </a:r>
            <a:endParaRPr lang="en-US" sz="3200" spc="-51" dirty="0">
              <a:solidFill>
                <a:prstClr val="white"/>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281342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3" name="Sous-titre 3">
            <a:extLst>
              <a:ext uri="{FF2B5EF4-FFF2-40B4-BE49-F238E27FC236}">
                <a16:creationId xmlns:a16="http://schemas.microsoft.com/office/drawing/2014/main" id="{D96DEEE6-8FA6-6D2C-4E38-56DD5BB7A138}"/>
              </a:ext>
            </a:extLst>
          </p:cNvPr>
          <p:cNvSpPr txBox="1">
            <a:spLocks/>
          </p:cNvSpPr>
          <p:nvPr/>
        </p:nvSpPr>
        <p:spPr>
          <a:xfrm>
            <a:off x="119820" y="912485"/>
            <a:ext cx="12157111" cy="512787"/>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3733" b="1" kern="1200" baseline="0">
                <a:solidFill>
                  <a:schemeClr val="tx1"/>
                </a:solidFill>
                <a:latin typeface="Segoe UI Semibold" panose="020B0702040204020203" pitchFamily="34" charset="0"/>
                <a:ea typeface="+mn-ea"/>
                <a:cs typeface="Segoe UI Semibold" panose="020B0702040204020203" pitchFamily="34" charset="0"/>
              </a:defRPr>
            </a:lvl1pPr>
            <a:lvl2pPr marL="609585"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2pPr>
            <a:lvl3pPr marL="1219170"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3pPr>
            <a:lvl4pPr marL="1828754"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4pPr>
            <a:lvl5pPr marL="2438339"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GB" sz="2667" b="0" dirty="0">
                <a:solidFill>
                  <a:schemeClr val="bg1"/>
                </a:solidFill>
                <a:latin typeface="Verdana Pro Light" panose="020B0304030504040204" pitchFamily="34" charset="0"/>
              </a:rPr>
              <a:t>Some 3DEXPERIENCE customers from Visiativ in France</a:t>
            </a:r>
          </a:p>
        </p:txBody>
      </p:sp>
      <p:sp>
        <p:nvSpPr>
          <p:cNvPr id="10" name="Sous-titre 3">
            <a:extLst>
              <a:ext uri="{FF2B5EF4-FFF2-40B4-BE49-F238E27FC236}">
                <a16:creationId xmlns:a16="http://schemas.microsoft.com/office/drawing/2014/main" id="{C4E9D49C-33CA-4B71-A75E-C6D5408DF8AB}"/>
              </a:ext>
            </a:extLst>
          </p:cNvPr>
          <p:cNvSpPr>
            <a:spLocks noGrp="1"/>
          </p:cNvSpPr>
          <p:nvPr/>
        </p:nvSpPr>
        <p:spPr>
          <a:xfrm>
            <a:off x="17445" y="3172606"/>
            <a:ext cx="12157111" cy="512787"/>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3733" b="1" kern="1200" baseline="0">
                <a:solidFill>
                  <a:schemeClr val="tx1"/>
                </a:solidFill>
                <a:latin typeface="Segoe UI Semibold" panose="020B0702040204020203" pitchFamily="34" charset="0"/>
                <a:ea typeface="+mn-ea"/>
                <a:cs typeface="Segoe UI Semibold" panose="020B0702040204020203" pitchFamily="34" charset="0"/>
              </a:defRPr>
            </a:lvl1pPr>
            <a:lvl2pPr marL="609585"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2pPr>
            <a:lvl3pPr marL="1219170"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3pPr>
            <a:lvl4pPr marL="1828754"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4pPr>
            <a:lvl5pPr marL="2438339"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GB" sz="2667" b="0" dirty="0">
                <a:latin typeface="Verdana Pro Light" panose="020B0304030504040204" pitchFamily="34" charset="0"/>
              </a:rPr>
              <a:t>Some 3DEXPERIENCE customers from Visiativ in France</a:t>
            </a:r>
          </a:p>
        </p:txBody>
      </p:sp>
      <p:grpSp>
        <p:nvGrpSpPr>
          <p:cNvPr id="11" name="Groep 10">
            <a:extLst>
              <a:ext uri="{FF2B5EF4-FFF2-40B4-BE49-F238E27FC236}">
                <a16:creationId xmlns:a16="http://schemas.microsoft.com/office/drawing/2014/main" id="{B05F232A-57AF-4B44-B76D-DF6B037B212F}"/>
              </a:ext>
            </a:extLst>
          </p:cNvPr>
          <p:cNvGrpSpPr/>
          <p:nvPr/>
        </p:nvGrpSpPr>
        <p:grpSpPr>
          <a:xfrm>
            <a:off x="717375" y="1544447"/>
            <a:ext cx="10531434" cy="4360074"/>
            <a:chOff x="192501" y="1035020"/>
            <a:chExt cx="8632110" cy="3789408"/>
          </a:xfrm>
        </p:grpSpPr>
        <p:pic>
          <p:nvPicPr>
            <p:cNvPr id="13" name="Image 2">
              <a:extLst>
                <a:ext uri="{FF2B5EF4-FFF2-40B4-BE49-F238E27FC236}">
                  <a16:creationId xmlns:a16="http://schemas.microsoft.com/office/drawing/2014/main" id="{A8B04DAD-8674-AA4F-AC50-E0A5FBA0D244}"/>
                </a:ext>
              </a:extLst>
            </p:cNvPr>
            <p:cNvPicPr>
              <a:picLocks noChangeAspect="1"/>
            </p:cNvPicPr>
            <p:nvPr/>
          </p:nvPicPr>
          <p:blipFill>
            <a:blip r:embed="rId6"/>
            <a:stretch>
              <a:fillRect/>
            </a:stretch>
          </p:blipFill>
          <p:spPr>
            <a:xfrm>
              <a:off x="267001" y="1982991"/>
              <a:ext cx="1440160" cy="398918"/>
            </a:xfrm>
            <a:prstGeom prst="rect">
              <a:avLst/>
            </a:prstGeom>
          </p:spPr>
        </p:pic>
        <p:pic>
          <p:nvPicPr>
            <p:cNvPr id="14" name="Image 6">
              <a:extLst>
                <a:ext uri="{FF2B5EF4-FFF2-40B4-BE49-F238E27FC236}">
                  <a16:creationId xmlns:a16="http://schemas.microsoft.com/office/drawing/2014/main" id="{19428CAF-2276-564A-8F42-44891675A811}"/>
                </a:ext>
              </a:extLst>
            </p:cNvPr>
            <p:cNvPicPr>
              <a:picLocks noChangeAspect="1"/>
            </p:cNvPicPr>
            <p:nvPr/>
          </p:nvPicPr>
          <p:blipFill rotWithShape="1">
            <a:blip r:embed="rId7"/>
            <a:srcRect t="19760" b="19761"/>
            <a:stretch/>
          </p:blipFill>
          <p:spPr>
            <a:xfrm>
              <a:off x="4606246" y="3526934"/>
              <a:ext cx="1905000" cy="1152128"/>
            </a:xfrm>
            <a:prstGeom prst="rect">
              <a:avLst/>
            </a:prstGeom>
          </p:spPr>
        </p:pic>
        <p:pic>
          <p:nvPicPr>
            <p:cNvPr id="15" name="Image 7">
              <a:extLst>
                <a:ext uri="{FF2B5EF4-FFF2-40B4-BE49-F238E27FC236}">
                  <a16:creationId xmlns:a16="http://schemas.microsoft.com/office/drawing/2014/main" id="{58DE0C21-E00A-334F-8FEC-244C91D28962}"/>
                </a:ext>
              </a:extLst>
            </p:cNvPr>
            <p:cNvPicPr>
              <a:picLocks noChangeAspect="1"/>
            </p:cNvPicPr>
            <p:nvPr/>
          </p:nvPicPr>
          <p:blipFill>
            <a:blip r:embed="rId8"/>
            <a:stretch>
              <a:fillRect/>
            </a:stretch>
          </p:blipFill>
          <p:spPr>
            <a:xfrm>
              <a:off x="3066481" y="1884277"/>
              <a:ext cx="2032334" cy="592560"/>
            </a:xfrm>
            <a:prstGeom prst="rect">
              <a:avLst/>
            </a:prstGeom>
          </p:spPr>
        </p:pic>
        <p:pic>
          <p:nvPicPr>
            <p:cNvPr id="16" name="Image 9">
              <a:extLst>
                <a:ext uri="{FF2B5EF4-FFF2-40B4-BE49-F238E27FC236}">
                  <a16:creationId xmlns:a16="http://schemas.microsoft.com/office/drawing/2014/main" id="{0F0EE9E5-03C7-304E-BC8F-3D31C49AB5ED}"/>
                </a:ext>
              </a:extLst>
            </p:cNvPr>
            <p:cNvPicPr>
              <a:picLocks noChangeAspect="1"/>
            </p:cNvPicPr>
            <p:nvPr/>
          </p:nvPicPr>
          <p:blipFill>
            <a:blip r:embed="rId9"/>
            <a:stretch>
              <a:fillRect/>
            </a:stretch>
          </p:blipFill>
          <p:spPr>
            <a:xfrm>
              <a:off x="192501" y="1035020"/>
              <a:ext cx="2188269" cy="691032"/>
            </a:xfrm>
            <a:prstGeom prst="rect">
              <a:avLst/>
            </a:prstGeom>
          </p:spPr>
        </p:pic>
        <p:pic>
          <p:nvPicPr>
            <p:cNvPr id="17" name="Image 11">
              <a:extLst>
                <a:ext uri="{FF2B5EF4-FFF2-40B4-BE49-F238E27FC236}">
                  <a16:creationId xmlns:a16="http://schemas.microsoft.com/office/drawing/2014/main" id="{4C30B75A-9D20-1642-90FC-1433D146BC11}"/>
                </a:ext>
              </a:extLst>
            </p:cNvPr>
            <p:cNvPicPr>
              <a:picLocks noChangeAspect="1"/>
            </p:cNvPicPr>
            <p:nvPr/>
          </p:nvPicPr>
          <p:blipFill rotWithShape="1">
            <a:blip r:embed="rId10"/>
            <a:srcRect b="14177"/>
            <a:stretch/>
          </p:blipFill>
          <p:spPr>
            <a:xfrm>
              <a:off x="2775958" y="1126235"/>
              <a:ext cx="2381275" cy="535361"/>
            </a:xfrm>
            <a:prstGeom prst="rect">
              <a:avLst/>
            </a:prstGeom>
          </p:spPr>
        </p:pic>
        <p:pic>
          <p:nvPicPr>
            <p:cNvPr id="18" name="Image 13">
              <a:extLst>
                <a:ext uri="{FF2B5EF4-FFF2-40B4-BE49-F238E27FC236}">
                  <a16:creationId xmlns:a16="http://schemas.microsoft.com/office/drawing/2014/main" id="{B86BE6D2-EB02-4E4F-9BA1-BAAB451D4A50}"/>
                </a:ext>
              </a:extLst>
            </p:cNvPr>
            <p:cNvPicPr>
              <a:picLocks noChangeAspect="1"/>
            </p:cNvPicPr>
            <p:nvPr/>
          </p:nvPicPr>
          <p:blipFill>
            <a:blip r:embed="rId11"/>
            <a:stretch>
              <a:fillRect/>
            </a:stretch>
          </p:blipFill>
          <p:spPr>
            <a:xfrm>
              <a:off x="3906899" y="2785606"/>
              <a:ext cx="2051720" cy="448814"/>
            </a:xfrm>
            <a:prstGeom prst="rect">
              <a:avLst/>
            </a:prstGeom>
          </p:spPr>
        </p:pic>
        <p:pic>
          <p:nvPicPr>
            <p:cNvPr id="19" name="Image 14">
              <a:extLst>
                <a:ext uri="{FF2B5EF4-FFF2-40B4-BE49-F238E27FC236}">
                  <a16:creationId xmlns:a16="http://schemas.microsoft.com/office/drawing/2014/main" id="{019B70B4-CFD2-F747-AF7A-6050046BAE3F}"/>
                </a:ext>
              </a:extLst>
            </p:cNvPr>
            <p:cNvPicPr>
              <a:picLocks noChangeAspect="1"/>
            </p:cNvPicPr>
            <p:nvPr/>
          </p:nvPicPr>
          <p:blipFill rotWithShape="1">
            <a:blip r:embed="rId12"/>
            <a:srcRect l="16647" r="14795"/>
            <a:stretch/>
          </p:blipFill>
          <p:spPr>
            <a:xfrm>
              <a:off x="2850544" y="4102998"/>
              <a:ext cx="1403521" cy="622190"/>
            </a:xfrm>
            <a:prstGeom prst="rect">
              <a:avLst/>
            </a:prstGeom>
          </p:spPr>
        </p:pic>
        <p:pic>
          <p:nvPicPr>
            <p:cNvPr id="20" name="Image 15">
              <a:extLst>
                <a:ext uri="{FF2B5EF4-FFF2-40B4-BE49-F238E27FC236}">
                  <a16:creationId xmlns:a16="http://schemas.microsoft.com/office/drawing/2014/main" id="{397E58F1-4BAF-C445-8748-849288514CBE}"/>
                </a:ext>
              </a:extLst>
            </p:cNvPr>
            <p:cNvPicPr>
              <a:picLocks noChangeAspect="1"/>
            </p:cNvPicPr>
            <p:nvPr/>
          </p:nvPicPr>
          <p:blipFill>
            <a:blip r:embed="rId13"/>
            <a:stretch>
              <a:fillRect/>
            </a:stretch>
          </p:blipFill>
          <p:spPr>
            <a:xfrm>
              <a:off x="228822" y="3314149"/>
              <a:ext cx="2251323" cy="700038"/>
            </a:xfrm>
            <a:prstGeom prst="rect">
              <a:avLst/>
            </a:prstGeom>
          </p:spPr>
        </p:pic>
        <p:pic>
          <p:nvPicPr>
            <p:cNvPr id="21" name="Image 16">
              <a:extLst>
                <a:ext uri="{FF2B5EF4-FFF2-40B4-BE49-F238E27FC236}">
                  <a16:creationId xmlns:a16="http://schemas.microsoft.com/office/drawing/2014/main" id="{2228D5D6-7832-B046-AC93-140A9964C106}"/>
                </a:ext>
              </a:extLst>
            </p:cNvPr>
            <p:cNvPicPr>
              <a:picLocks noChangeAspect="1"/>
            </p:cNvPicPr>
            <p:nvPr/>
          </p:nvPicPr>
          <p:blipFill>
            <a:blip r:embed="rId14"/>
            <a:stretch>
              <a:fillRect/>
            </a:stretch>
          </p:blipFill>
          <p:spPr>
            <a:xfrm>
              <a:off x="6484735" y="3814437"/>
              <a:ext cx="2339876" cy="284685"/>
            </a:xfrm>
            <a:prstGeom prst="rect">
              <a:avLst/>
            </a:prstGeom>
          </p:spPr>
        </p:pic>
        <p:pic>
          <p:nvPicPr>
            <p:cNvPr id="22" name="Image 17">
              <a:extLst>
                <a:ext uri="{FF2B5EF4-FFF2-40B4-BE49-F238E27FC236}">
                  <a16:creationId xmlns:a16="http://schemas.microsoft.com/office/drawing/2014/main" id="{7AE01C48-A1B0-F744-96DE-1A74D92C12F9}"/>
                </a:ext>
              </a:extLst>
            </p:cNvPr>
            <p:cNvPicPr>
              <a:picLocks noChangeAspect="1"/>
            </p:cNvPicPr>
            <p:nvPr/>
          </p:nvPicPr>
          <p:blipFill rotWithShape="1">
            <a:blip r:embed="rId15"/>
            <a:srcRect l="7245" t="8977" r="7245" b="8977"/>
            <a:stretch/>
          </p:blipFill>
          <p:spPr>
            <a:xfrm>
              <a:off x="5521673" y="1047694"/>
              <a:ext cx="2133000" cy="678682"/>
            </a:xfrm>
            <a:prstGeom prst="rect">
              <a:avLst/>
            </a:prstGeom>
          </p:spPr>
        </p:pic>
        <p:pic>
          <p:nvPicPr>
            <p:cNvPr id="23" name="Image 18">
              <a:extLst>
                <a:ext uri="{FF2B5EF4-FFF2-40B4-BE49-F238E27FC236}">
                  <a16:creationId xmlns:a16="http://schemas.microsoft.com/office/drawing/2014/main" id="{7CED1FDA-A5E5-6740-9DD1-11E7F6045AA7}"/>
                </a:ext>
              </a:extLst>
            </p:cNvPr>
            <p:cNvPicPr>
              <a:picLocks noChangeAspect="1"/>
            </p:cNvPicPr>
            <p:nvPr/>
          </p:nvPicPr>
          <p:blipFill rotWithShape="1">
            <a:blip r:embed="rId16"/>
            <a:srcRect t="42207" b="38309"/>
            <a:stretch/>
          </p:blipFill>
          <p:spPr>
            <a:xfrm>
              <a:off x="5504720" y="1838730"/>
              <a:ext cx="2476500" cy="360041"/>
            </a:xfrm>
            <a:prstGeom prst="rect">
              <a:avLst/>
            </a:prstGeom>
          </p:spPr>
        </p:pic>
        <p:pic>
          <p:nvPicPr>
            <p:cNvPr id="24" name="Image 4">
              <a:extLst>
                <a:ext uri="{FF2B5EF4-FFF2-40B4-BE49-F238E27FC236}">
                  <a16:creationId xmlns:a16="http://schemas.microsoft.com/office/drawing/2014/main" id="{EDE26D1D-5CB4-E444-B2C7-CD9D7C2F1B26}"/>
                </a:ext>
              </a:extLst>
            </p:cNvPr>
            <p:cNvPicPr>
              <a:picLocks noChangeAspect="1"/>
            </p:cNvPicPr>
            <p:nvPr/>
          </p:nvPicPr>
          <p:blipFill>
            <a:blip r:embed="rId17"/>
            <a:stretch>
              <a:fillRect/>
            </a:stretch>
          </p:blipFill>
          <p:spPr>
            <a:xfrm>
              <a:off x="5694020" y="2300945"/>
              <a:ext cx="2131806" cy="350804"/>
            </a:xfrm>
            <a:prstGeom prst="rect">
              <a:avLst/>
            </a:prstGeom>
          </p:spPr>
        </p:pic>
        <p:pic>
          <p:nvPicPr>
            <p:cNvPr id="25" name="Image 10">
              <a:extLst>
                <a:ext uri="{FF2B5EF4-FFF2-40B4-BE49-F238E27FC236}">
                  <a16:creationId xmlns:a16="http://schemas.microsoft.com/office/drawing/2014/main" id="{466D33CC-168D-F44D-AE22-2CC78559FFC1}"/>
                </a:ext>
              </a:extLst>
            </p:cNvPr>
            <p:cNvPicPr>
              <a:picLocks noChangeAspect="1"/>
            </p:cNvPicPr>
            <p:nvPr/>
          </p:nvPicPr>
          <p:blipFill>
            <a:blip r:embed="rId18"/>
            <a:stretch>
              <a:fillRect/>
            </a:stretch>
          </p:blipFill>
          <p:spPr>
            <a:xfrm>
              <a:off x="6631544" y="2785606"/>
              <a:ext cx="1970522" cy="516765"/>
            </a:xfrm>
            <a:prstGeom prst="rect">
              <a:avLst/>
            </a:prstGeom>
          </p:spPr>
        </p:pic>
        <p:pic>
          <p:nvPicPr>
            <p:cNvPr id="26" name="Picture 2" descr="RÃ©sultat de recherche d'images pour &quot;c&amp;k logo&quot;">
              <a:extLst>
                <a:ext uri="{FF2B5EF4-FFF2-40B4-BE49-F238E27FC236}">
                  <a16:creationId xmlns:a16="http://schemas.microsoft.com/office/drawing/2014/main" id="{929FB8D0-F0AD-C64E-A1C4-ABEF4DF15F6B}"/>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11" t="26150" r="2765" b="25908"/>
            <a:stretch/>
          </p:blipFill>
          <p:spPr bwMode="auto">
            <a:xfrm>
              <a:off x="638648" y="4227933"/>
              <a:ext cx="1138762" cy="596495"/>
            </a:xfrm>
            <a:prstGeom prst="rect">
              <a:avLst/>
            </a:prstGeom>
            <a:noFill/>
            <a:extLst>
              <a:ext uri="{909E8E84-426E-40dd-AFC4-6F175D3DCCD1}">
                <a14:hiddenFill xmlns:a14="http://schemas.microsoft.com/office/drawing/2010/main" xmlns="" xmlns:lc="http://schemas.openxmlformats.org/drawingml/2006/lockedCanvas">
                  <a:solidFill>
                    <a:srgbClr val="FFFFFF"/>
                  </a:solidFill>
                </a14:hiddenFill>
              </a:ext>
            </a:extLst>
          </p:spPr>
        </p:pic>
        <p:pic>
          <p:nvPicPr>
            <p:cNvPr id="27" name="Image 12">
              <a:extLst>
                <a:ext uri="{FF2B5EF4-FFF2-40B4-BE49-F238E27FC236}">
                  <a16:creationId xmlns:a16="http://schemas.microsoft.com/office/drawing/2014/main" id="{8C5C60E7-6543-7943-84E2-8310185B0255}"/>
                </a:ext>
              </a:extLst>
            </p:cNvPr>
            <p:cNvPicPr>
              <a:picLocks noChangeAspect="1"/>
            </p:cNvPicPr>
            <p:nvPr/>
          </p:nvPicPr>
          <p:blipFill rotWithShape="1">
            <a:blip r:embed="rId20"/>
            <a:srcRect l="4755" t="23773" r="7284" b="23925"/>
            <a:stretch/>
          </p:blipFill>
          <p:spPr>
            <a:xfrm>
              <a:off x="1119000" y="2570778"/>
              <a:ext cx="2232248" cy="663642"/>
            </a:xfrm>
            <a:prstGeom prst="rect">
              <a:avLst/>
            </a:prstGeom>
          </p:spPr>
        </p:pic>
        <p:pic>
          <p:nvPicPr>
            <p:cNvPr id="28" name="Image 19">
              <a:extLst>
                <a:ext uri="{FF2B5EF4-FFF2-40B4-BE49-F238E27FC236}">
                  <a16:creationId xmlns:a16="http://schemas.microsoft.com/office/drawing/2014/main" id="{35734DDA-E07B-5D4E-BDDE-374DF26E47CE}"/>
                </a:ext>
              </a:extLst>
            </p:cNvPr>
            <p:cNvPicPr>
              <a:picLocks noChangeAspect="1"/>
            </p:cNvPicPr>
            <p:nvPr/>
          </p:nvPicPr>
          <p:blipFill rotWithShape="1">
            <a:blip r:embed="rId21"/>
            <a:srcRect l="23931" r="23931"/>
            <a:stretch/>
          </p:blipFill>
          <p:spPr>
            <a:xfrm>
              <a:off x="5521673" y="3368277"/>
              <a:ext cx="880570" cy="703728"/>
            </a:xfrm>
            <a:prstGeom prst="rect">
              <a:avLst/>
            </a:prstGeom>
          </p:spPr>
        </p:pic>
        <p:pic>
          <p:nvPicPr>
            <p:cNvPr id="29" name="Image 20">
              <a:extLst>
                <a:ext uri="{FF2B5EF4-FFF2-40B4-BE49-F238E27FC236}">
                  <a16:creationId xmlns:a16="http://schemas.microsoft.com/office/drawing/2014/main" id="{7F8DA057-6D9D-A44F-9D2F-DB38D8562C36}"/>
                </a:ext>
              </a:extLst>
            </p:cNvPr>
            <p:cNvPicPr>
              <a:picLocks noChangeAspect="1"/>
            </p:cNvPicPr>
            <p:nvPr/>
          </p:nvPicPr>
          <p:blipFill>
            <a:blip r:embed="rId22"/>
            <a:stretch>
              <a:fillRect/>
            </a:stretch>
          </p:blipFill>
          <p:spPr>
            <a:xfrm>
              <a:off x="2130019" y="1825453"/>
              <a:ext cx="742444" cy="742444"/>
            </a:xfrm>
            <a:prstGeom prst="rect">
              <a:avLst/>
            </a:prstGeom>
          </p:spPr>
        </p:pic>
        <p:pic>
          <p:nvPicPr>
            <p:cNvPr id="30" name="Image 21">
              <a:extLst>
                <a:ext uri="{FF2B5EF4-FFF2-40B4-BE49-F238E27FC236}">
                  <a16:creationId xmlns:a16="http://schemas.microsoft.com/office/drawing/2014/main" id="{01C13662-F967-5945-ADDD-F888552A4A8B}"/>
                </a:ext>
              </a:extLst>
            </p:cNvPr>
            <p:cNvPicPr>
              <a:picLocks noChangeAspect="1"/>
            </p:cNvPicPr>
            <p:nvPr/>
          </p:nvPicPr>
          <p:blipFill rotWithShape="1">
            <a:blip r:embed="rId23"/>
            <a:srcRect t="19352" b="39784"/>
            <a:stretch/>
          </p:blipFill>
          <p:spPr>
            <a:xfrm>
              <a:off x="2531417" y="3220843"/>
              <a:ext cx="2195314" cy="390502"/>
            </a:xfrm>
            <a:prstGeom prst="rect">
              <a:avLst/>
            </a:prstGeom>
          </p:spPr>
        </p:pic>
      </p:grpSp>
    </p:spTree>
    <p:extLst>
      <p:ext uri="{BB962C8B-B14F-4D97-AF65-F5344CB8AC3E}">
        <p14:creationId xmlns:p14="http://schemas.microsoft.com/office/powerpoint/2010/main" val="883710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Sous-titre 3">
            <a:extLst>
              <a:ext uri="{FF2B5EF4-FFF2-40B4-BE49-F238E27FC236}">
                <a16:creationId xmlns:a16="http://schemas.microsoft.com/office/drawing/2014/main" id="{6B15C410-A7E3-73C6-C7B5-EABABE0D9022}"/>
              </a:ext>
            </a:extLst>
          </p:cNvPr>
          <p:cNvSpPr txBox="1">
            <a:spLocks/>
          </p:cNvSpPr>
          <p:nvPr/>
        </p:nvSpPr>
        <p:spPr>
          <a:xfrm>
            <a:off x="280491" y="977849"/>
            <a:ext cx="12157111" cy="512787"/>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3733" b="1" kern="1200" baseline="0">
                <a:solidFill>
                  <a:schemeClr val="tx1"/>
                </a:solidFill>
                <a:latin typeface="Segoe UI Semibold" panose="020B0702040204020203" pitchFamily="34" charset="0"/>
                <a:ea typeface="+mn-ea"/>
                <a:cs typeface="Segoe UI Semibold" panose="020B0702040204020203" pitchFamily="34" charset="0"/>
              </a:defRPr>
            </a:lvl1pPr>
            <a:lvl2pPr marL="609585"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2pPr>
            <a:lvl3pPr marL="1219170"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3pPr>
            <a:lvl4pPr marL="1828754"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4pPr>
            <a:lvl5pPr marL="2438339"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GB" sz="2000" b="0" dirty="0">
                <a:solidFill>
                  <a:schemeClr val="bg1"/>
                </a:solidFill>
                <a:latin typeface="Verdana Pro Light" panose="020B0304030504040204" pitchFamily="34" charset="0"/>
              </a:rPr>
              <a:t>3DEXPERIENCE </a:t>
            </a:r>
            <a:r>
              <a:rPr lang="en-GB" sz="2000" b="0" dirty="0" err="1">
                <a:solidFill>
                  <a:schemeClr val="bg1"/>
                </a:solidFill>
                <a:latin typeface="Verdana Pro Light" panose="020B0304030504040204" pitchFamily="34" charset="0"/>
              </a:rPr>
              <a:t>klanten</a:t>
            </a:r>
            <a:r>
              <a:rPr lang="en-GB" sz="2000" b="0" dirty="0">
                <a:solidFill>
                  <a:schemeClr val="bg1"/>
                </a:solidFill>
                <a:latin typeface="Verdana Pro Light" panose="020B0304030504040204" pitchFamily="34" charset="0"/>
              </a:rPr>
              <a:t> extended Visiativ PLM team in Benelux</a:t>
            </a:r>
          </a:p>
        </p:txBody>
      </p:sp>
      <p:pic>
        <p:nvPicPr>
          <p:cNvPr id="3" name="Afbeelding 2">
            <a:extLst>
              <a:ext uri="{FF2B5EF4-FFF2-40B4-BE49-F238E27FC236}">
                <a16:creationId xmlns:a16="http://schemas.microsoft.com/office/drawing/2014/main" id="{30A7FD49-DE38-DAAF-2DC3-20FF1FE2C0E4}"/>
              </a:ext>
            </a:extLst>
          </p:cNvPr>
          <p:cNvPicPr>
            <a:picLocks noChangeAspect="1"/>
          </p:cNvPicPr>
          <p:nvPr/>
        </p:nvPicPr>
        <p:blipFill>
          <a:blip r:embed="rId6"/>
          <a:stretch>
            <a:fillRect/>
          </a:stretch>
        </p:blipFill>
        <p:spPr>
          <a:xfrm rot="417302">
            <a:off x="318846" y="3027532"/>
            <a:ext cx="2306771" cy="1279836"/>
          </a:xfrm>
          <a:prstGeom prst="rect">
            <a:avLst/>
          </a:prstGeom>
        </p:spPr>
      </p:pic>
      <p:pic>
        <p:nvPicPr>
          <p:cNvPr id="7" name="Afbeelding 6">
            <a:extLst>
              <a:ext uri="{FF2B5EF4-FFF2-40B4-BE49-F238E27FC236}">
                <a16:creationId xmlns:a16="http://schemas.microsoft.com/office/drawing/2014/main" id="{FD4F1069-C31D-772F-6637-6CDF87A51DD1}"/>
              </a:ext>
            </a:extLst>
          </p:cNvPr>
          <p:cNvPicPr>
            <a:picLocks noChangeAspect="1"/>
          </p:cNvPicPr>
          <p:nvPr/>
        </p:nvPicPr>
        <p:blipFill>
          <a:blip r:embed="rId7"/>
          <a:stretch>
            <a:fillRect/>
          </a:stretch>
        </p:blipFill>
        <p:spPr>
          <a:xfrm rot="20478701">
            <a:off x="328457" y="1799126"/>
            <a:ext cx="2113976" cy="647243"/>
          </a:xfrm>
          <a:prstGeom prst="rect">
            <a:avLst/>
          </a:prstGeom>
        </p:spPr>
      </p:pic>
      <p:pic>
        <p:nvPicPr>
          <p:cNvPr id="8" name="Afbeelding 7">
            <a:extLst>
              <a:ext uri="{FF2B5EF4-FFF2-40B4-BE49-F238E27FC236}">
                <a16:creationId xmlns:a16="http://schemas.microsoft.com/office/drawing/2014/main" id="{67C0F7DB-EF24-59A9-29B2-7460AE58EBD4}"/>
              </a:ext>
            </a:extLst>
          </p:cNvPr>
          <p:cNvPicPr>
            <a:picLocks noChangeAspect="1"/>
          </p:cNvPicPr>
          <p:nvPr/>
        </p:nvPicPr>
        <p:blipFill>
          <a:blip r:embed="rId8"/>
          <a:stretch>
            <a:fillRect/>
          </a:stretch>
        </p:blipFill>
        <p:spPr>
          <a:xfrm rot="754209">
            <a:off x="3274060" y="1888054"/>
            <a:ext cx="2296515" cy="765505"/>
          </a:xfrm>
          <a:prstGeom prst="rect">
            <a:avLst/>
          </a:prstGeom>
        </p:spPr>
      </p:pic>
      <p:pic>
        <p:nvPicPr>
          <p:cNvPr id="10" name="Afbeelding 9">
            <a:extLst>
              <a:ext uri="{FF2B5EF4-FFF2-40B4-BE49-F238E27FC236}">
                <a16:creationId xmlns:a16="http://schemas.microsoft.com/office/drawing/2014/main" id="{6517D8EE-5B59-F645-93DE-5607CB98EC62}"/>
              </a:ext>
            </a:extLst>
          </p:cNvPr>
          <p:cNvPicPr>
            <a:picLocks noChangeAspect="1"/>
          </p:cNvPicPr>
          <p:nvPr/>
        </p:nvPicPr>
        <p:blipFill>
          <a:blip r:embed="rId9"/>
          <a:stretch>
            <a:fillRect/>
          </a:stretch>
        </p:blipFill>
        <p:spPr>
          <a:xfrm rot="20874006">
            <a:off x="4066013" y="3043750"/>
            <a:ext cx="1859813" cy="596377"/>
          </a:xfrm>
          <a:prstGeom prst="rect">
            <a:avLst/>
          </a:prstGeom>
        </p:spPr>
      </p:pic>
      <p:pic>
        <p:nvPicPr>
          <p:cNvPr id="11" name="Picture 2" descr="Van Dam Machine Europe B.V.">
            <a:extLst>
              <a:ext uri="{FF2B5EF4-FFF2-40B4-BE49-F238E27FC236}">
                <a16:creationId xmlns:a16="http://schemas.microsoft.com/office/drawing/2014/main" id="{4E70E733-86D8-06B1-1AA4-EB32C7642C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8837" y="3953668"/>
            <a:ext cx="2354195" cy="4616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D09A7217-5AA0-6DAF-3136-8833241614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42381" y="2430813"/>
            <a:ext cx="2081786" cy="394688"/>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981B7070-3434-FBE3-7BF8-E36C61D49249}"/>
              </a:ext>
            </a:extLst>
          </p:cNvPr>
          <p:cNvPicPr>
            <a:picLocks noChangeAspect="1"/>
          </p:cNvPicPr>
          <p:nvPr/>
        </p:nvPicPr>
        <p:blipFill>
          <a:blip r:embed="rId12"/>
          <a:stretch>
            <a:fillRect/>
          </a:stretch>
        </p:blipFill>
        <p:spPr>
          <a:xfrm rot="20286350">
            <a:off x="7827733" y="1840669"/>
            <a:ext cx="1569976" cy="872208"/>
          </a:xfrm>
          <a:prstGeom prst="rect">
            <a:avLst/>
          </a:prstGeom>
        </p:spPr>
      </p:pic>
      <p:pic>
        <p:nvPicPr>
          <p:cNvPr id="15" name="Afbeelding 14">
            <a:extLst>
              <a:ext uri="{FF2B5EF4-FFF2-40B4-BE49-F238E27FC236}">
                <a16:creationId xmlns:a16="http://schemas.microsoft.com/office/drawing/2014/main" id="{FAB0E830-A93E-67CE-7D86-580E7AA4B190}"/>
              </a:ext>
            </a:extLst>
          </p:cNvPr>
          <p:cNvPicPr>
            <a:picLocks noChangeAspect="1"/>
          </p:cNvPicPr>
          <p:nvPr/>
        </p:nvPicPr>
        <p:blipFill>
          <a:blip r:embed="rId13"/>
          <a:stretch>
            <a:fillRect/>
          </a:stretch>
        </p:blipFill>
        <p:spPr>
          <a:xfrm rot="1514135">
            <a:off x="10008181" y="2059849"/>
            <a:ext cx="1853456" cy="1044902"/>
          </a:xfrm>
          <a:prstGeom prst="rect">
            <a:avLst/>
          </a:prstGeom>
        </p:spPr>
      </p:pic>
      <p:pic>
        <p:nvPicPr>
          <p:cNvPr id="16" name="Afbeelding 15">
            <a:extLst>
              <a:ext uri="{FF2B5EF4-FFF2-40B4-BE49-F238E27FC236}">
                <a16:creationId xmlns:a16="http://schemas.microsoft.com/office/drawing/2014/main" id="{DEE13442-A96F-2710-986D-392AABA7D909}"/>
              </a:ext>
            </a:extLst>
          </p:cNvPr>
          <p:cNvPicPr>
            <a:picLocks noChangeAspect="1"/>
          </p:cNvPicPr>
          <p:nvPr/>
        </p:nvPicPr>
        <p:blipFill>
          <a:blip r:embed="rId14"/>
          <a:stretch>
            <a:fillRect/>
          </a:stretch>
        </p:blipFill>
        <p:spPr>
          <a:xfrm rot="21395054">
            <a:off x="9145170" y="2732453"/>
            <a:ext cx="1301574" cy="1301574"/>
          </a:xfrm>
          <a:prstGeom prst="rect">
            <a:avLst/>
          </a:prstGeom>
        </p:spPr>
      </p:pic>
      <p:sp>
        <p:nvSpPr>
          <p:cNvPr id="17" name="Sous-titre 3">
            <a:extLst>
              <a:ext uri="{FF2B5EF4-FFF2-40B4-BE49-F238E27FC236}">
                <a16:creationId xmlns:a16="http://schemas.microsoft.com/office/drawing/2014/main" id="{BFAFDDF5-2226-3D8D-746A-1BABB91BB45F}"/>
              </a:ext>
            </a:extLst>
          </p:cNvPr>
          <p:cNvSpPr txBox="1">
            <a:spLocks/>
          </p:cNvSpPr>
          <p:nvPr/>
        </p:nvSpPr>
        <p:spPr>
          <a:xfrm>
            <a:off x="7721730" y="4479058"/>
            <a:ext cx="4360838" cy="481100"/>
          </a:xfrm>
          <a:prstGeom prst="rect">
            <a:avLst/>
          </a:prstGeom>
        </p:spPr>
        <p:txBody>
          <a:bodyPr>
            <a:normAutofit/>
          </a:bodyPr>
          <a:lstStyle>
            <a:lvl1pPr marL="0" indent="0" algn="ctr" defTabSz="914400" rtl="0" eaLnBrk="1" latinLnBrk="0" hangingPunct="1">
              <a:spcBef>
                <a:spcPct val="20000"/>
              </a:spcBef>
              <a:buFont typeface="Arial" pitchFamily="34" charset="0"/>
              <a:buNone/>
              <a:defRPr sz="2800" b="1" kern="1200" baseline="0">
                <a:solidFill>
                  <a:schemeClr val="tx1"/>
                </a:solidFill>
                <a:latin typeface="Calibri"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defTabSz="1219170">
              <a:defRPr/>
            </a:pPr>
            <a:r>
              <a:rPr lang="fr-CH" sz="2133" b="0" dirty="0" err="1">
                <a:solidFill>
                  <a:prstClr val="black"/>
                </a:solidFill>
                <a:latin typeface="Verdana Pro Light" panose="020B0304030504040204" pitchFamily="34" charset="0"/>
                <a:cs typeface="Segoe UI Semibold" panose="020B0702040204020203" pitchFamily="34" charset="0"/>
              </a:rPr>
              <a:t>Andere</a:t>
            </a:r>
            <a:r>
              <a:rPr lang="fr-CH" sz="2133" b="0" dirty="0">
                <a:solidFill>
                  <a:prstClr val="black"/>
                </a:solidFill>
                <a:latin typeface="Verdana Pro Light" panose="020B0304030504040204" pitchFamily="34" charset="0"/>
                <a:cs typeface="Segoe UI Semibold" panose="020B0702040204020203" pitchFamily="34" charset="0"/>
              </a:rPr>
              <a:t> PLM </a:t>
            </a:r>
            <a:r>
              <a:rPr lang="fr-CH" sz="2133" b="0" dirty="0" err="1">
                <a:solidFill>
                  <a:prstClr val="black"/>
                </a:solidFill>
                <a:latin typeface="Verdana Pro Light" panose="020B0304030504040204" pitchFamily="34" charset="0"/>
                <a:cs typeface="Segoe UI Semibold" panose="020B0702040204020203" pitchFamily="34" charset="0"/>
              </a:rPr>
              <a:t>klanten</a:t>
            </a:r>
            <a:r>
              <a:rPr lang="fr-CH" sz="2133" b="0" dirty="0">
                <a:solidFill>
                  <a:prstClr val="black"/>
                </a:solidFill>
                <a:latin typeface="Verdana Pro Light" panose="020B0304030504040204" pitchFamily="34" charset="0"/>
                <a:cs typeface="Segoe UI Semibold" panose="020B0702040204020203" pitchFamily="34" charset="0"/>
              </a:rPr>
              <a:t> in Benelux</a:t>
            </a:r>
          </a:p>
          <a:p>
            <a:pPr defTabSz="1219170">
              <a:defRPr/>
            </a:pPr>
            <a:endParaRPr lang="fr-CH" sz="3733" dirty="0">
              <a:solidFill>
                <a:prstClr val="black"/>
              </a:solidFill>
              <a:latin typeface="Segoe UI Light" panose="020B0502040204020203" pitchFamily="34" charset="0"/>
              <a:cs typeface="Segoe UI Light" panose="020B0502040204020203" pitchFamily="34" charset="0"/>
            </a:endParaRPr>
          </a:p>
          <a:p>
            <a:pPr defTabSz="1219170">
              <a:defRPr/>
            </a:pPr>
            <a:endParaRPr lang="fr-CH" sz="3733" dirty="0">
              <a:solidFill>
                <a:prstClr val="black"/>
              </a:solidFill>
              <a:latin typeface="Segoe UI Light" panose="020B0502040204020203" pitchFamily="34" charset="0"/>
              <a:cs typeface="Segoe UI Light" panose="020B0502040204020203" pitchFamily="34" charset="0"/>
            </a:endParaRPr>
          </a:p>
          <a:p>
            <a:pPr defTabSz="1219170">
              <a:defRPr/>
            </a:pPr>
            <a:endParaRPr lang="fr-CH" sz="3733" dirty="0">
              <a:solidFill>
                <a:prstClr val="black"/>
              </a:solidFill>
              <a:latin typeface="Segoe UI Light" panose="020B0502040204020203" pitchFamily="34" charset="0"/>
              <a:cs typeface="Segoe UI Light" panose="020B0502040204020203" pitchFamily="34" charset="0"/>
            </a:endParaRPr>
          </a:p>
          <a:p>
            <a:pPr defTabSz="1219170">
              <a:defRPr/>
            </a:pPr>
            <a:endParaRPr lang="fr-CH" sz="3733" dirty="0">
              <a:solidFill>
                <a:prstClr val="black"/>
              </a:solidFill>
              <a:latin typeface="Segoe UI Light" panose="020B0502040204020203" pitchFamily="34" charset="0"/>
              <a:cs typeface="Segoe UI Light" panose="020B0502040204020203" pitchFamily="34" charset="0"/>
            </a:endParaRPr>
          </a:p>
          <a:p>
            <a:pPr defTabSz="1219170">
              <a:defRPr/>
            </a:pPr>
            <a:endParaRPr lang="fr-CH" sz="3733" dirty="0">
              <a:solidFill>
                <a:prstClr val="black"/>
              </a:solidFill>
              <a:latin typeface="Segoe UI Light" panose="020B0502040204020203" pitchFamily="34" charset="0"/>
              <a:cs typeface="Segoe UI Light" panose="020B0502040204020203" pitchFamily="34" charset="0"/>
            </a:endParaRPr>
          </a:p>
        </p:txBody>
      </p:sp>
      <p:pic>
        <p:nvPicPr>
          <p:cNvPr id="19" name="Afbeelding 18">
            <a:extLst>
              <a:ext uri="{FF2B5EF4-FFF2-40B4-BE49-F238E27FC236}">
                <a16:creationId xmlns:a16="http://schemas.microsoft.com/office/drawing/2014/main" id="{5984611B-1C00-8597-4A62-6A434D4AA4DD}"/>
              </a:ext>
            </a:extLst>
          </p:cNvPr>
          <p:cNvPicPr>
            <a:picLocks noChangeAspect="1"/>
          </p:cNvPicPr>
          <p:nvPr/>
        </p:nvPicPr>
        <p:blipFill>
          <a:blip r:embed="rId15"/>
          <a:stretch>
            <a:fillRect/>
          </a:stretch>
        </p:blipFill>
        <p:spPr>
          <a:xfrm>
            <a:off x="10484363" y="5802103"/>
            <a:ext cx="1342841" cy="668436"/>
          </a:xfrm>
          <a:prstGeom prst="rect">
            <a:avLst/>
          </a:prstGeom>
        </p:spPr>
      </p:pic>
      <p:pic>
        <p:nvPicPr>
          <p:cNvPr id="20" name="Afbeelding 19">
            <a:extLst>
              <a:ext uri="{FF2B5EF4-FFF2-40B4-BE49-F238E27FC236}">
                <a16:creationId xmlns:a16="http://schemas.microsoft.com/office/drawing/2014/main" id="{5A9AC2D8-2DA5-7E65-C574-47D8429E7C96}"/>
              </a:ext>
            </a:extLst>
          </p:cNvPr>
          <p:cNvPicPr>
            <a:picLocks noChangeAspect="1"/>
          </p:cNvPicPr>
          <p:nvPr/>
        </p:nvPicPr>
        <p:blipFill>
          <a:blip r:embed="rId16"/>
          <a:stretch>
            <a:fillRect/>
          </a:stretch>
        </p:blipFill>
        <p:spPr>
          <a:xfrm>
            <a:off x="9851792" y="5059700"/>
            <a:ext cx="2144143" cy="432287"/>
          </a:xfrm>
          <a:prstGeom prst="rect">
            <a:avLst/>
          </a:prstGeom>
        </p:spPr>
      </p:pic>
      <p:pic>
        <p:nvPicPr>
          <p:cNvPr id="21" name="Afbeelding 20">
            <a:extLst>
              <a:ext uri="{FF2B5EF4-FFF2-40B4-BE49-F238E27FC236}">
                <a16:creationId xmlns:a16="http://schemas.microsoft.com/office/drawing/2014/main" id="{B7DAF5D7-47B6-39E2-E9E9-5CF63ABBE9A1}"/>
              </a:ext>
            </a:extLst>
          </p:cNvPr>
          <p:cNvPicPr>
            <a:picLocks noChangeAspect="1"/>
          </p:cNvPicPr>
          <p:nvPr/>
        </p:nvPicPr>
        <p:blipFill>
          <a:blip r:embed="rId17"/>
          <a:stretch>
            <a:fillRect/>
          </a:stretch>
        </p:blipFill>
        <p:spPr>
          <a:xfrm>
            <a:off x="8700773" y="5612227"/>
            <a:ext cx="1399209" cy="327088"/>
          </a:xfrm>
          <a:prstGeom prst="rect">
            <a:avLst/>
          </a:prstGeom>
        </p:spPr>
      </p:pic>
      <p:sp>
        <p:nvSpPr>
          <p:cNvPr id="22" name="Sous-titre 3">
            <a:extLst>
              <a:ext uri="{FF2B5EF4-FFF2-40B4-BE49-F238E27FC236}">
                <a16:creationId xmlns:a16="http://schemas.microsoft.com/office/drawing/2014/main" id="{1D6F5BFB-0A69-0399-1305-38705C17C467}"/>
              </a:ext>
            </a:extLst>
          </p:cNvPr>
          <p:cNvSpPr txBox="1">
            <a:spLocks/>
          </p:cNvSpPr>
          <p:nvPr/>
        </p:nvSpPr>
        <p:spPr>
          <a:xfrm>
            <a:off x="-563630" y="4620862"/>
            <a:ext cx="8511439" cy="1094241"/>
          </a:xfrm>
          <a:prstGeom prst="rect">
            <a:avLst/>
          </a:prstGeom>
        </p:spPr>
        <p:txBody>
          <a:bodyPr>
            <a:normAutofit/>
          </a:bodyPr>
          <a:lstStyle>
            <a:lvl1pPr marL="0" indent="0" algn="ctr" defTabSz="914400" rtl="0" eaLnBrk="1" latinLnBrk="0" hangingPunct="1">
              <a:spcBef>
                <a:spcPct val="20000"/>
              </a:spcBef>
              <a:buFont typeface="Arial" pitchFamily="34" charset="0"/>
              <a:buNone/>
              <a:defRPr sz="2800" b="1" kern="1200" baseline="0">
                <a:solidFill>
                  <a:schemeClr val="tx1"/>
                </a:solidFill>
                <a:latin typeface="Calibri"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defTabSz="1219170">
              <a:defRPr/>
            </a:pPr>
            <a:r>
              <a:rPr lang="fr-CH" sz="2133" b="0" dirty="0">
                <a:solidFill>
                  <a:prstClr val="black"/>
                </a:solidFill>
                <a:latin typeface="Verdana Pro Light" panose="020B0304030504040204" pitchFamily="34" charset="0"/>
                <a:cs typeface="Segoe UI Semibold" panose="020B0702040204020203" pitchFamily="34" charset="0"/>
              </a:rPr>
              <a:t>SOLIDWORKS PDM Professional </a:t>
            </a:r>
            <a:r>
              <a:rPr lang="fr-CH" sz="2133" b="0" dirty="0" err="1">
                <a:solidFill>
                  <a:prstClr val="black"/>
                </a:solidFill>
                <a:latin typeface="Verdana Pro Light" panose="020B0304030504040204" pitchFamily="34" charset="0"/>
                <a:cs typeface="Segoe UI Semibold" panose="020B0702040204020203" pitchFamily="34" charset="0"/>
              </a:rPr>
              <a:t>klanten</a:t>
            </a:r>
            <a:r>
              <a:rPr lang="fr-CH" sz="2133" b="0" dirty="0">
                <a:solidFill>
                  <a:prstClr val="black"/>
                </a:solidFill>
                <a:latin typeface="Verdana Pro Light" panose="020B0304030504040204" pitchFamily="34" charset="0"/>
                <a:cs typeface="Segoe UI Semibold" panose="020B0702040204020203" pitchFamily="34" charset="0"/>
              </a:rPr>
              <a:t> in Benelux</a:t>
            </a:r>
          </a:p>
          <a:p>
            <a:pPr defTabSz="1219170">
              <a:defRPr/>
            </a:pPr>
            <a:endParaRPr lang="fr-CH" sz="3733" dirty="0">
              <a:solidFill>
                <a:prstClr val="black"/>
              </a:solidFill>
              <a:latin typeface="Segoe UI Light" panose="020B0502040204020203" pitchFamily="34" charset="0"/>
              <a:cs typeface="Segoe UI Light" panose="020B0502040204020203" pitchFamily="34" charset="0"/>
            </a:endParaRPr>
          </a:p>
          <a:p>
            <a:pPr defTabSz="1219170">
              <a:defRPr/>
            </a:pPr>
            <a:endParaRPr lang="fr-CH" sz="3733" dirty="0">
              <a:solidFill>
                <a:prstClr val="black"/>
              </a:solidFill>
              <a:latin typeface="Segoe UI Light" panose="020B0502040204020203" pitchFamily="34" charset="0"/>
              <a:cs typeface="Segoe UI Light" panose="020B0502040204020203" pitchFamily="34" charset="0"/>
            </a:endParaRPr>
          </a:p>
          <a:p>
            <a:pPr defTabSz="1219170">
              <a:defRPr/>
            </a:pPr>
            <a:endParaRPr lang="fr-CH" sz="3733" dirty="0">
              <a:solidFill>
                <a:prstClr val="black"/>
              </a:solidFill>
              <a:latin typeface="Segoe UI Light" panose="020B0502040204020203" pitchFamily="34" charset="0"/>
              <a:cs typeface="Segoe UI Light" panose="020B0502040204020203" pitchFamily="34" charset="0"/>
            </a:endParaRPr>
          </a:p>
          <a:p>
            <a:pPr defTabSz="1219170">
              <a:defRPr/>
            </a:pPr>
            <a:endParaRPr lang="fr-CH" sz="3733" dirty="0">
              <a:solidFill>
                <a:prstClr val="black"/>
              </a:solidFill>
              <a:latin typeface="Segoe UI Light" panose="020B0502040204020203" pitchFamily="34" charset="0"/>
              <a:cs typeface="Segoe UI Light" panose="020B0502040204020203" pitchFamily="34" charset="0"/>
            </a:endParaRPr>
          </a:p>
          <a:p>
            <a:pPr defTabSz="1219170">
              <a:defRPr/>
            </a:pPr>
            <a:endParaRPr lang="fr-CH" sz="3733" dirty="0">
              <a:solidFill>
                <a:prstClr val="black"/>
              </a:solidFill>
              <a:latin typeface="Segoe UI Light" panose="020B0502040204020203"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5A1B89BF-E0A2-ADE5-D7D4-2BD17761CC03}"/>
              </a:ext>
            </a:extLst>
          </p:cNvPr>
          <p:cNvGrpSpPr/>
          <p:nvPr/>
        </p:nvGrpSpPr>
        <p:grpSpPr>
          <a:xfrm>
            <a:off x="364796" y="5036550"/>
            <a:ext cx="6470470" cy="822773"/>
            <a:chOff x="-451303" y="3696468"/>
            <a:chExt cx="5898780" cy="915813"/>
          </a:xfrm>
        </p:grpSpPr>
        <p:sp>
          <p:nvSpPr>
            <p:cNvPr id="24" name="Rectangle à coins arrondis 22">
              <a:extLst>
                <a:ext uri="{FF2B5EF4-FFF2-40B4-BE49-F238E27FC236}">
                  <a16:creationId xmlns:a16="http://schemas.microsoft.com/office/drawing/2014/main" id="{6C6DF426-01C2-85C8-61A5-F1CBC9383754}"/>
                </a:ext>
              </a:extLst>
            </p:cNvPr>
            <p:cNvSpPr>
              <a:spLocks noChangeAspect="1"/>
            </p:cNvSpPr>
            <p:nvPr/>
          </p:nvSpPr>
          <p:spPr bwMode="auto">
            <a:xfrm>
              <a:off x="-442240" y="3696468"/>
              <a:ext cx="907164" cy="42508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a:outerShdw blurRad="50800" dist="50800" dir="5400000" algn="ctr" rotWithShape="0">
                <a:srgbClr val="44546A">
                  <a:lumMod val="75000"/>
                </a:srgbClr>
              </a:outerShdw>
            </a:effectLst>
          </p:spPr>
          <p:txBody>
            <a:bodyPr/>
            <a:lstStyle/>
            <a:p>
              <a:pPr marL="0" marR="0" lvl="0" indent="0" algn="r" defTabSz="1219170" eaLnBrk="0" fontAlgn="auto" latinLnBrk="0" hangingPunct="0">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8D8FA1"/>
                </a:solidFill>
                <a:effectLst/>
                <a:uLnTx/>
                <a:uFillTx/>
                <a:latin typeface="Trebuchet MS" pitchFamily="34" charset="0"/>
              </a:endParaRPr>
            </a:p>
          </p:txBody>
        </p:sp>
        <p:sp>
          <p:nvSpPr>
            <p:cNvPr id="25" name="Rectangle à coins arrondis 23">
              <a:extLst>
                <a:ext uri="{FF2B5EF4-FFF2-40B4-BE49-F238E27FC236}">
                  <a16:creationId xmlns:a16="http://schemas.microsoft.com/office/drawing/2014/main" id="{73A8F405-60BD-162E-5942-AB20FA53DFF3}"/>
                </a:ext>
              </a:extLst>
            </p:cNvPr>
            <p:cNvSpPr>
              <a:spLocks noChangeAspect="1"/>
            </p:cNvSpPr>
            <p:nvPr/>
          </p:nvSpPr>
          <p:spPr bwMode="auto">
            <a:xfrm>
              <a:off x="537358" y="3696468"/>
              <a:ext cx="907164" cy="42508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a:outerShdw blurRad="50800" dist="50800" dir="5400000" algn="ctr" rotWithShape="0">
                <a:srgbClr val="44546A">
                  <a:lumMod val="75000"/>
                </a:srgbClr>
              </a:outerShdw>
            </a:effectLst>
          </p:spPr>
          <p:txBody>
            <a:bodyPr/>
            <a:lstStyle/>
            <a:p>
              <a:pPr marL="0" marR="0" lvl="0" indent="0" algn="r" defTabSz="1219170" eaLnBrk="0" fontAlgn="auto" latinLnBrk="0" hangingPunct="0">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8D8FA1"/>
                </a:solidFill>
                <a:effectLst/>
                <a:uLnTx/>
                <a:uFillTx/>
                <a:latin typeface="Trebuchet MS" pitchFamily="34" charset="0"/>
              </a:endParaRPr>
            </a:p>
          </p:txBody>
        </p:sp>
        <p:sp>
          <p:nvSpPr>
            <p:cNvPr id="26" name="Rectangle à coins arrondis 24">
              <a:extLst>
                <a:ext uri="{FF2B5EF4-FFF2-40B4-BE49-F238E27FC236}">
                  <a16:creationId xmlns:a16="http://schemas.microsoft.com/office/drawing/2014/main" id="{EBB131BE-8500-7347-FE60-B84534F24088}"/>
                </a:ext>
              </a:extLst>
            </p:cNvPr>
            <p:cNvSpPr>
              <a:spLocks noChangeAspect="1"/>
            </p:cNvSpPr>
            <p:nvPr/>
          </p:nvSpPr>
          <p:spPr bwMode="auto">
            <a:xfrm>
              <a:off x="1520305" y="3696468"/>
              <a:ext cx="907164" cy="42508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a:outerShdw blurRad="50800" dist="50800" dir="5400000" algn="ctr" rotWithShape="0">
                <a:srgbClr val="44546A">
                  <a:lumMod val="75000"/>
                </a:srgbClr>
              </a:outerShdw>
            </a:effectLst>
          </p:spPr>
          <p:txBody>
            <a:bodyPr/>
            <a:lstStyle/>
            <a:p>
              <a:pPr marL="0" marR="0" lvl="0" indent="0" algn="r" defTabSz="1219170" eaLnBrk="0" fontAlgn="auto" latinLnBrk="0" hangingPunct="0">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8D8FA1"/>
                </a:solidFill>
                <a:effectLst/>
                <a:uLnTx/>
                <a:uFillTx/>
                <a:latin typeface="Trebuchet MS" pitchFamily="34" charset="0"/>
              </a:endParaRPr>
            </a:p>
          </p:txBody>
        </p:sp>
        <p:sp>
          <p:nvSpPr>
            <p:cNvPr id="27" name="Rectangle à coins arrondis 28">
              <a:extLst>
                <a:ext uri="{FF2B5EF4-FFF2-40B4-BE49-F238E27FC236}">
                  <a16:creationId xmlns:a16="http://schemas.microsoft.com/office/drawing/2014/main" id="{A22B439C-206E-F38F-CE90-4354E52701A9}"/>
                </a:ext>
              </a:extLst>
            </p:cNvPr>
            <p:cNvSpPr>
              <a:spLocks noChangeAspect="1"/>
            </p:cNvSpPr>
            <p:nvPr/>
          </p:nvSpPr>
          <p:spPr bwMode="auto">
            <a:xfrm>
              <a:off x="537358" y="4162676"/>
              <a:ext cx="907164" cy="42508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a:outerShdw blurRad="50800" dist="50800" dir="5400000" algn="ctr" rotWithShape="0">
                <a:srgbClr val="44546A">
                  <a:lumMod val="75000"/>
                </a:srgbClr>
              </a:outerShdw>
            </a:effectLst>
          </p:spPr>
          <p:txBody>
            <a:bodyPr/>
            <a:lstStyle/>
            <a:p>
              <a:pPr marL="0" marR="0" lvl="0" indent="0" algn="r" defTabSz="1219170" eaLnBrk="0" fontAlgn="auto" latinLnBrk="0" hangingPunct="0">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8D8FA1"/>
                </a:solidFill>
                <a:effectLst/>
                <a:uLnTx/>
                <a:uFillTx/>
                <a:latin typeface="Trebuchet MS" pitchFamily="34" charset="0"/>
              </a:endParaRPr>
            </a:p>
          </p:txBody>
        </p:sp>
        <p:sp>
          <p:nvSpPr>
            <p:cNvPr id="28" name="Rectangle à coins arrondis 29">
              <a:extLst>
                <a:ext uri="{FF2B5EF4-FFF2-40B4-BE49-F238E27FC236}">
                  <a16:creationId xmlns:a16="http://schemas.microsoft.com/office/drawing/2014/main" id="{4395E8A4-9791-BE46-0627-A701BB53D99A}"/>
                </a:ext>
              </a:extLst>
            </p:cNvPr>
            <p:cNvSpPr>
              <a:spLocks noChangeAspect="1"/>
            </p:cNvSpPr>
            <p:nvPr/>
          </p:nvSpPr>
          <p:spPr bwMode="auto">
            <a:xfrm>
              <a:off x="1520305" y="4162676"/>
              <a:ext cx="907164" cy="42508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a:outerShdw blurRad="50800" dist="50800" dir="5400000" algn="ctr" rotWithShape="0">
                <a:srgbClr val="44546A">
                  <a:lumMod val="75000"/>
                </a:srgbClr>
              </a:outerShdw>
            </a:effectLst>
          </p:spPr>
          <p:txBody>
            <a:bodyPr/>
            <a:lstStyle/>
            <a:p>
              <a:pPr marL="0" marR="0" lvl="0" indent="0" algn="r" defTabSz="1219170" eaLnBrk="0" fontAlgn="auto" latinLnBrk="0" hangingPunct="0">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8D8FA1"/>
                </a:solidFill>
                <a:effectLst/>
                <a:uLnTx/>
                <a:uFillTx/>
                <a:latin typeface="Trebuchet MS" pitchFamily="34" charset="0"/>
              </a:endParaRPr>
            </a:p>
          </p:txBody>
        </p:sp>
        <p:sp>
          <p:nvSpPr>
            <p:cNvPr id="29" name="Rectangle à coins arrondis 31">
              <a:extLst>
                <a:ext uri="{FF2B5EF4-FFF2-40B4-BE49-F238E27FC236}">
                  <a16:creationId xmlns:a16="http://schemas.microsoft.com/office/drawing/2014/main" id="{FA8603BA-E48C-2F4A-1981-98B42559BB62}"/>
                </a:ext>
              </a:extLst>
            </p:cNvPr>
            <p:cNvSpPr>
              <a:spLocks noChangeAspect="1"/>
            </p:cNvSpPr>
            <p:nvPr/>
          </p:nvSpPr>
          <p:spPr bwMode="auto">
            <a:xfrm>
              <a:off x="4487974" y="4160675"/>
              <a:ext cx="956591" cy="44824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a:outerShdw blurRad="50800" dist="50800" dir="5400000" algn="ctr" rotWithShape="0">
                <a:srgbClr val="44546A">
                  <a:lumMod val="75000"/>
                </a:srgbClr>
              </a:outerShdw>
            </a:effectLst>
          </p:spPr>
          <p:txBody>
            <a:bodyPr/>
            <a:lstStyle/>
            <a:p>
              <a:pPr marL="0" marR="0" lvl="0" indent="0" algn="r" defTabSz="1219170" eaLnBrk="0" fontAlgn="auto" latinLnBrk="0" hangingPunct="0">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8D8FA1"/>
                </a:solidFill>
                <a:effectLst/>
                <a:uLnTx/>
                <a:uFillTx/>
                <a:latin typeface="Trebuchet MS" pitchFamily="34" charset="0"/>
              </a:endParaRPr>
            </a:p>
          </p:txBody>
        </p:sp>
        <p:sp>
          <p:nvSpPr>
            <p:cNvPr id="30" name="Rectangle à coins arrondis 34">
              <a:extLst>
                <a:ext uri="{FF2B5EF4-FFF2-40B4-BE49-F238E27FC236}">
                  <a16:creationId xmlns:a16="http://schemas.microsoft.com/office/drawing/2014/main" id="{DDD92BBC-33CF-FEC6-1D7A-5C75A00B7C47}"/>
                </a:ext>
              </a:extLst>
            </p:cNvPr>
            <p:cNvSpPr>
              <a:spLocks noChangeAspect="1"/>
            </p:cNvSpPr>
            <p:nvPr/>
          </p:nvSpPr>
          <p:spPr bwMode="auto">
            <a:xfrm>
              <a:off x="3475585" y="3704374"/>
              <a:ext cx="907164" cy="42508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a:outerShdw blurRad="50800" dist="50800" dir="5400000" algn="ctr" rotWithShape="0">
                <a:srgbClr val="44546A">
                  <a:lumMod val="75000"/>
                </a:srgbClr>
              </a:outerShdw>
            </a:effectLst>
          </p:spPr>
          <p:txBody>
            <a:bodyPr/>
            <a:lstStyle/>
            <a:p>
              <a:pPr marL="0" marR="0" lvl="0" indent="0" algn="r" defTabSz="1219170" eaLnBrk="0" fontAlgn="auto" latinLnBrk="0" hangingPunct="0">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8D8FA1"/>
                </a:solidFill>
                <a:effectLst/>
                <a:uLnTx/>
                <a:uFillTx/>
                <a:latin typeface="Trebuchet MS" pitchFamily="34" charset="0"/>
              </a:endParaRPr>
            </a:p>
          </p:txBody>
        </p:sp>
        <p:sp>
          <p:nvSpPr>
            <p:cNvPr id="31" name="Rectangle à coins arrondis 27">
              <a:extLst>
                <a:ext uri="{FF2B5EF4-FFF2-40B4-BE49-F238E27FC236}">
                  <a16:creationId xmlns:a16="http://schemas.microsoft.com/office/drawing/2014/main" id="{0942A62E-8668-DC3C-34D0-C3BA812BAA65}"/>
                </a:ext>
              </a:extLst>
            </p:cNvPr>
            <p:cNvSpPr>
              <a:spLocks noChangeAspect="1"/>
            </p:cNvSpPr>
            <p:nvPr/>
          </p:nvSpPr>
          <p:spPr bwMode="auto">
            <a:xfrm>
              <a:off x="-451303" y="4162676"/>
              <a:ext cx="907164" cy="42508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a:outerShdw blurRad="50800" dist="50800" dir="5400000" algn="ctr" rotWithShape="0">
                <a:srgbClr val="44546A">
                  <a:lumMod val="75000"/>
                </a:srgbClr>
              </a:outerShdw>
            </a:effectLst>
          </p:spPr>
          <p:txBody>
            <a:bodyPr/>
            <a:lstStyle/>
            <a:p>
              <a:pPr marL="0" marR="0" lvl="0" indent="0" algn="r" defTabSz="1219170" eaLnBrk="0" fontAlgn="auto" latinLnBrk="0" hangingPunct="0">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8D8FA1"/>
                </a:solidFill>
                <a:effectLst/>
                <a:uLnTx/>
                <a:uFillTx/>
                <a:latin typeface="Trebuchet MS" pitchFamily="34" charset="0"/>
              </a:endParaRPr>
            </a:p>
          </p:txBody>
        </p:sp>
        <p:sp>
          <p:nvSpPr>
            <p:cNvPr id="32" name="Rectangle à coins arrondis 33">
              <a:extLst>
                <a:ext uri="{FF2B5EF4-FFF2-40B4-BE49-F238E27FC236}">
                  <a16:creationId xmlns:a16="http://schemas.microsoft.com/office/drawing/2014/main" id="{5B1AC78E-EB86-8D2A-D238-214F8B0CD15C}"/>
                </a:ext>
              </a:extLst>
            </p:cNvPr>
            <p:cNvSpPr>
              <a:spLocks noChangeAspect="1"/>
            </p:cNvSpPr>
            <p:nvPr/>
          </p:nvSpPr>
          <p:spPr bwMode="auto">
            <a:xfrm>
              <a:off x="2492638" y="3704374"/>
              <a:ext cx="907164" cy="42508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a:outerShdw blurRad="50800" dist="50800" dir="5400000" algn="ctr" rotWithShape="0">
                <a:srgbClr val="44546A">
                  <a:lumMod val="75000"/>
                </a:srgbClr>
              </a:outerShdw>
            </a:effectLst>
          </p:spPr>
          <p:txBody>
            <a:bodyPr/>
            <a:lstStyle/>
            <a:p>
              <a:pPr marL="0" marR="0" lvl="0" indent="0" algn="r" defTabSz="1219170" eaLnBrk="0" fontAlgn="auto" latinLnBrk="0" hangingPunct="0">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8D8FA1"/>
                </a:solidFill>
                <a:effectLst/>
                <a:uLnTx/>
                <a:uFillTx/>
                <a:latin typeface="Trebuchet MS" pitchFamily="34" charset="0"/>
              </a:endParaRPr>
            </a:p>
          </p:txBody>
        </p:sp>
        <p:sp>
          <p:nvSpPr>
            <p:cNvPr id="33" name="Rectangle à coins arrondis 35">
              <a:extLst>
                <a:ext uri="{FF2B5EF4-FFF2-40B4-BE49-F238E27FC236}">
                  <a16:creationId xmlns:a16="http://schemas.microsoft.com/office/drawing/2014/main" id="{C966FAC4-1FBB-9BAC-F4DF-00BB21F85255}"/>
                </a:ext>
              </a:extLst>
            </p:cNvPr>
            <p:cNvSpPr>
              <a:spLocks noChangeAspect="1"/>
            </p:cNvSpPr>
            <p:nvPr/>
          </p:nvSpPr>
          <p:spPr bwMode="auto">
            <a:xfrm>
              <a:off x="2496631" y="4187199"/>
              <a:ext cx="907164" cy="42508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a:outerShdw blurRad="50800" dist="50800" dir="5400000" algn="ctr" rotWithShape="0">
                <a:srgbClr val="44546A">
                  <a:lumMod val="75000"/>
                </a:srgbClr>
              </a:outerShdw>
            </a:effectLst>
          </p:spPr>
          <p:txBody>
            <a:bodyPr/>
            <a:lstStyle/>
            <a:p>
              <a:pPr marL="0" marR="0" lvl="0" indent="0" algn="r" defTabSz="1219170" eaLnBrk="0" fontAlgn="auto" latinLnBrk="0" hangingPunct="0">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8D8FA1"/>
                </a:solidFill>
                <a:effectLst/>
                <a:uLnTx/>
                <a:uFillTx/>
                <a:latin typeface="Trebuchet MS" pitchFamily="34" charset="0"/>
              </a:endParaRPr>
            </a:p>
          </p:txBody>
        </p:sp>
        <p:sp>
          <p:nvSpPr>
            <p:cNvPr id="34" name="Rectangle à coins arrondis 32">
              <a:extLst>
                <a:ext uri="{FF2B5EF4-FFF2-40B4-BE49-F238E27FC236}">
                  <a16:creationId xmlns:a16="http://schemas.microsoft.com/office/drawing/2014/main" id="{7408DB5D-3846-2D9C-17B6-B94CD160E73E}"/>
                </a:ext>
              </a:extLst>
            </p:cNvPr>
            <p:cNvSpPr>
              <a:spLocks noChangeAspect="1"/>
            </p:cNvSpPr>
            <p:nvPr/>
          </p:nvSpPr>
          <p:spPr bwMode="auto">
            <a:xfrm>
              <a:off x="3479580" y="4187199"/>
              <a:ext cx="907164" cy="425082"/>
            </a:xfrm>
            <a:prstGeom prst="roundRect">
              <a:avLst/>
            </a:prstGeom>
            <a:solidFill>
              <a:sysClr val="window" lastClr="FFFFFF"/>
            </a:solidFill>
            <a:ln w="9525" cap="flat" cmpd="sng" algn="ctr">
              <a:solidFill>
                <a:sysClr val="windowText" lastClr="000000"/>
              </a:solidFill>
              <a:prstDash val="solid"/>
              <a:round/>
              <a:headEnd type="none" w="med" len="med"/>
              <a:tailEnd type="none" w="med" len="med"/>
            </a:ln>
            <a:effectLst>
              <a:outerShdw blurRad="50800" dist="50800" dir="5400000" algn="ctr" rotWithShape="0">
                <a:srgbClr val="44546A">
                  <a:lumMod val="75000"/>
                </a:srgbClr>
              </a:outerShdw>
            </a:effectLst>
          </p:spPr>
          <p:txBody>
            <a:bodyPr/>
            <a:lstStyle/>
            <a:p>
              <a:pPr marL="0" marR="0" lvl="0" indent="0" algn="r" defTabSz="1219170" eaLnBrk="0" fontAlgn="auto" latinLnBrk="0" hangingPunct="0">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srgbClr val="8D8FA1"/>
                </a:solidFill>
                <a:effectLst/>
                <a:uLnTx/>
                <a:uFillTx/>
                <a:latin typeface="Trebuchet MS" pitchFamily="34" charset="0"/>
              </a:endParaRPr>
            </a:p>
          </p:txBody>
        </p:sp>
        <p:pic>
          <p:nvPicPr>
            <p:cNvPr id="35" name="Afbeelding 34">
              <a:extLst>
                <a:ext uri="{FF2B5EF4-FFF2-40B4-BE49-F238E27FC236}">
                  <a16:creationId xmlns:a16="http://schemas.microsoft.com/office/drawing/2014/main" id="{832D5907-AF85-7D64-B926-A47E4379B6E7}"/>
                </a:ext>
              </a:extLst>
            </p:cNvPr>
            <p:cNvPicPr>
              <a:picLocks noChangeAspect="1"/>
            </p:cNvPicPr>
            <p:nvPr/>
          </p:nvPicPr>
          <p:blipFill>
            <a:blip r:embed="rId18"/>
            <a:stretch>
              <a:fillRect/>
            </a:stretch>
          </p:blipFill>
          <p:spPr>
            <a:xfrm>
              <a:off x="-301557" y="3715340"/>
              <a:ext cx="679936" cy="382097"/>
            </a:xfrm>
            <a:prstGeom prst="rect">
              <a:avLst/>
            </a:prstGeom>
          </p:spPr>
        </p:pic>
        <p:pic>
          <p:nvPicPr>
            <p:cNvPr id="36" name="Afbeelding 35">
              <a:extLst>
                <a:ext uri="{FF2B5EF4-FFF2-40B4-BE49-F238E27FC236}">
                  <a16:creationId xmlns:a16="http://schemas.microsoft.com/office/drawing/2014/main" id="{FC383682-AC2A-A24D-E6BB-645DC0E5E81B}"/>
                </a:ext>
              </a:extLst>
            </p:cNvPr>
            <p:cNvPicPr>
              <a:picLocks noChangeAspect="1"/>
            </p:cNvPicPr>
            <p:nvPr/>
          </p:nvPicPr>
          <p:blipFill>
            <a:blip r:embed="rId19"/>
            <a:stretch>
              <a:fillRect/>
            </a:stretch>
          </p:blipFill>
          <p:spPr>
            <a:xfrm>
              <a:off x="-311217" y="4205473"/>
              <a:ext cx="689596" cy="361217"/>
            </a:xfrm>
            <a:prstGeom prst="rect">
              <a:avLst/>
            </a:prstGeom>
          </p:spPr>
        </p:pic>
        <p:pic>
          <p:nvPicPr>
            <p:cNvPr id="37" name="Afbeelding 36">
              <a:extLst>
                <a:ext uri="{FF2B5EF4-FFF2-40B4-BE49-F238E27FC236}">
                  <a16:creationId xmlns:a16="http://schemas.microsoft.com/office/drawing/2014/main" id="{ABC61275-F06B-D114-7CA2-355BDDF02158}"/>
                </a:ext>
              </a:extLst>
            </p:cNvPr>
            <p:cNvPicPr>
              <a:picLocks noChangeAspect="1"/>
            </p:cNvPicPr>
            <p:nvPr/>
          </p:nvPicPr>
          <p:blipFill>
            <a:blip r:embed="rId20"/>
            <a:stretch>
              <a:fillRect/>
            </a:stretch>
          </p:blipFill>
          <p:spPr>
            <a:xfrm>
              <a:off x="676943" y="3707950"/>
              <a:ext cx="656887" cy="406644"/>
            </a:xfrm>
            <a:prstGeom prst="rect">
              <a:avLst/>
            </a:prstGeom>
          </p:spPr>
        </p:pic>
        <p:pic>
          <p:nvPicPr>
            <p:cNvPr id="38" name="Afbeelding 37">
              <a:extLst>
                <a:ext uri="{FF2B5EF4-FFF2-40B4-BE49-F238E27FC236}">
                  <a16:creationId xmlns:a16="http://schemas.microsoft.com/office/drawing/2014/main" id="{48064012-19A7-E6EE-BBE9-812D6FD7BF6E}"/>
                </a:ext>
              </a:extLst>
            </p:cNvPr>
            <p:cNvPicPr>
              <a:picLocks noChangeAspect="1"/>
            </p:cNvPicPr>
            <p:nvPr/>
          </p:nvPicPr>
          <p:blipFill>
            <a:blip r:embed="rId21"/>
            <a:stretch>
              <a:fillRect/>
            </a:stretch>
          </p:blipFill>
          <p:spPr>
            <a:xfrm>
              <a:off x="671247" y="4176458"/>
              <a:ext cx="665766" cy="404886"/>
            </a:xfrm>
            <a:prstGeom prst="rect">
              <a:avLst/>
            </a:prstGeom>
          </p:spPr>
        </p:pic>
        <p:pic>
          <p:nvPicPr>
            <p:cNvPr id="39" name="Afbeelding 38">
              <a:extLst>
                <a:ext uri="{FF2B5EF4-FFF2-40B4-BE49-F238E27FC236}">
                  <a16:creationId xmlns:a16="http://schemas.microsoft.com/office/drawing/2014/main" id="{AD1A71AC-66DA-B3CD-85EC-932D6F8B0666}"/>
                </a:ext>
              </a:extLst>
            </p:cNvPr>
            <p:cNvPicPr>
              <a:picLocks noChangeAspect="1"/>
            </p:cNvPicPr>
            <p:nvPr/>
          </p:nvPicPr>
          <p:blipFill>
            <a:blip r:embed="rId22"/>
            <a:stretch>
              <a:fillRect/>
            </a:stretch>
          </p:blipFill>
          <p:spPr>
            <a:xfrm>
              <a:off x="1742539" y="3736232"/>
              <a:ext cx="486771" cy="371432"/>
            </a:xfrm>
            <a:prstGeom prst="rect">
              <a:avLst/>
            </a:prstGeom>
          </p:spPr>
        </p:pic>
        <p:pic>
          <p:nvPicPr>
            <p:cNvPr id="40" name="Afbeelding 39">
              <a:extLst>
                <a:ext uri="{FF2B5EF4-FFF2-40B4-BE49-F238E27FC236}">
                  <a16:creationId xmlns:a16="http://schemas.microsoft.com/office/drawing/2014/main" id="{4406CF44-F420-F0ED-41BC-1484BD574BAE}"/>
                </a:ext>
              </a:extLst>
            </p:cNvPr>
            <p:cNvPicPr>
              <a:picLocks noChangeAspect="1"/>
            </p:cNvPicPr>
            <p:nvPr/>
          </p:nvPicPr>
          <p:blipFill>
            <a:blip r:embed="rId23"/>
            <a:stretch>
              <a:fillRect/>
            </a:stretch>
          </p:blipFill>
          <p:spPr>
            <a:xfrm>
              <a:off x="1601857" y="4194729"/>
              <a:ext cx="738012" cy="382673"/>
            </a:xfrm>
            <a:prstGeom prst="rect">
              <a:avLst/>
            </a:prstGeom>
          </p:spPr>
        </p:pic>
        <p:pic>
          <p:nvPicPr>
            <p:cNvPr id="41" name="Afbeelding 40">
              <a:extLst>
                <a:ext uri="{FF2B5EF4-FFF2-40B4-BE49-F238E27FC236}">
                  <a16:creationId xmlns:a16="http://schemas.microsoft.com/office/drawing/2014/main" id="{DBD30C05-46E3-756E-B02C-511100D052A8}"/>
                </a:ext>
              </a:extLst>
            </p:cNvPr>
            <p:cNvPicPr>
              <a:picLocks noChangeAspect="1"/>
            </p:cNvPicPr>
            <p:nvPr/>
          </p:nvPicPr>
          <p:blipFill>
            <a:blip r:embed="rId24"/>
            <a:stretch>
              <a:fillRect/>
            </a:stretch>
          </p:blipFill>
          <p:spPr>
            <a:xfrm>
              <a:off x="2601944" y="3719914"/>
              <a:ext cx="661669" cy="391521"/>
            </a:xfrm>
            <a:prstGeom prst="rect">
              <a:avLst/>
            </a:prstGeom>
          </p:spPr>
        </p:pic>
        <p:pic>
          <p:nvPicPr>
            <p:cNvPr id="42" name="Afbeelding 41">
              <a:extLst>
                <a:ext uri="{FF2B5EF4-FFF2-40B4-BE49-F238E27FC236}">
                  <a16:creationId xmlns:a16="http://schemas.microsoft.com/office/drawing/2014/main" id="{A8A1DF84-E4B8-7081-C490-DCCFF7D3CDE6}"/>
                </a:ext>
              </a:extLst>
            </p:cNvPr>
            <p:cNvPicPr/>
            <p:nvPr/>
          </p:nvPicPr>
          <p:blipFill>
            <a:blip r:embed="rId25">
              <a:extLst>
                <a:ext uri="{28A0092B-C50C-407E-A947-70E740481C1C}">
                  <a14:useLocalDpi xmlns:a14="http://schemas.microsoft.com/office/drawing/2010/main" val="0"/>
                </a:ext>
              </a:extLst>
            </a:blip>
            <a:stretch>
              <a:fillRect/>
            </a:stretch>
          </p:blipFill>
          <p:spPr>
            <a:xfrm>
              <a:off x="2516367" y="4317752"/>
              <a:ext cx="875611" cy="189633"/>
            </a:xfrm>
            <a:prstGeom prst="rect">
              <a:avLst/>
            </a:prstGeom>
          </p:spPr>
        </p:pic>
        <p:pic>
          <p:nvPicPr>
            <p:cNvPr id="43" name="Afbeelding 42">
              <a:extLst>
                <a:ext uri="{FF2B5EF4-FFF2-40B4-BE49-F238E27FC236}">
                  <a16:creationId xmlns:a16="http://schemas.microsoft.com/office/drawing/2014/main" id="{DBB4F51C-B34F-0C20-365D-D8ED5FE58DFD}"/>
                </a:ext>
              </a:extLst>
            </p:cNvPr>
            <p:cNvPicPr/>
            <p:nvPr/>
          </p:nvPicPr>
          <p:blipFill>
            <a:blip r:embed="rId26">
              <a:extLst>
                <a:ext uri="{28A0092B-C50C-407E-A947-70E740481C1C}">
                  <a14:useLocalDpi xmlns:a14="http://schemas.microsoft.com/office/drawing/2010/main" val="0"/>
                </a:ext>
              </a:extLst>
            </a:blip>
            <a:stretch>
              <a:fillRect/>
            </a:stretch>
          </p:blipFill>
          <p:spPr>
            <a:xfrm>
              <a:off x="3486196" y="3830666"/>
              <a:ext cx="907164" cy="230196"/>
            </a:xfrm>
            <a:prstGeom prst="rect">
              <a:avLst/>
            </a:prstGeom>
          </p:spPr>
        </p:pic>
        <p:pic>
          <p:nvPicPr>
            <p:cNvPr id="44" name="Afbeelding 43">
              <a:extLst>
                <a:ext uri="{FF2B5EF4-FFF2-40B4-BE49-F238E27FC236}">
                  <a16:creationId xmlns:a16="http://schemas.microsoft.com/office/drawing/2014/main" id="{3F1AF635-FBAB-7563-2742-A1DA21F37FA6}"/>
                </a:ext>
              </a:extLst>
            </p:cNvPr>
            <p:cNvPicPr/>
            <p:nvPr/>
          </p:nvPicPr>
          <p:blipFill>
            <a:blip r:embed="rId27" cstate="print">
              <a:extLst>
                <a:ext uri="{28A0092B-C50C-407E-A947-70E740481C1C}">
                  <a14:useLocalDpi xmlns:a14="http://schemas.microsoft.com/office/drawing/2010/main" val="0"/>
                </a:ext>
              </a:extLst>
            </a:blip>
            <a:stretch>
              <a:fillRect/>
            </a:stretch>
          </p:blipFill>
          <p:spPr>
            <a:xfrm>
              <a:off x="3558541" y="4226525"/>
              <a:ext cx="755106" cy="359800"/>
            </a:xfrm>
            <a:prstGeom prst="rect">
              <a:avLst/>
            </a:prstGeom>
          </p:spPr>
        </p:pic>
        <p:pic>
          <p:nvPicPr>
            <p:cNvPr id="45" name="Afbeelding 44">
              <a:extLst>
                <a:ext uri="{FF2B5EF4-FFF2-40B4-BE49-F238E27FC236}">
                  <a16:creationId xmlns:a16="http://schemas.microsoft.com/office/drawing/2014/main" id="{823C02A4-B69E-84FD-8BEB-39F4F6780225}"/>
                </a:ext>
              </a:extLst>
            </p:cNvPr>
            <p:cNvPicPr/>
            <p:nvPr/>
          </p:nvPicPr>
          <p:blipFill>
            <a:blip r:embed="rId28">
              <a:extLst>
                <a:ext uri="{28A0092B-C50C-407E-A947-70E740481C1C}">
                  <a14:useLocalDpi xmlns:a14="http://schemas.microsoft.com/office/drawing/2010/main" val="0"/>
                </a:ext>
              </a:extLst>
            </a:blip>
            <a:stretch>
              <a:fillRect/>
            </a:stretch>
          </p:blipFill>
          <p:spPr>
            <a:xfrm>
              <a:off x="4518685" y="4317890"/>
              <a:ext cx="928792" cy="193798"/>
            </a:xfrm>
            <a:prstGeom prst="rect">
              <a:avLst/>
            </a:prstGeom>
          </p:spPr>
        </p:pic>
      </p:grpSp>
    </p:spTree>
    <p:extLst>
      <p:ext uri="{BB962C8B-B14F-4D97-AF65-F5344CB8AC3E}">
        <p14:creationId xmlns:p14="http://schemas.microsoft.com/office/powerpoint/2010/main" val="8840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par>
                                <p:cTn id="12" presetID="5"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par>
                                <p:cTn id="15" presetID="5"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5"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par>
                                <p:cTn id="21" presetID="5"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par>
                                <p:cTn id="24" presetID="5"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heel(1)">
                                      <p:cBhvr>
                                        <p:cTn id="45" dur="2000"/>
                                        <p:tgtEl>
                                          <p:spTgt spid="22"/>
                                        </p:tgtEl>
                                      </p:cBhvr>
                                    </p:animEffect>
                                  </p:childTnLst>
                                </p:cTn>
                              </p:par>
                              <p:par>
                                <p:cTn id="46" presetID="21" presetClass="entr" presetSubtype="1"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heel(1)">
                                      <p:cBhvr>
                                        <p:cTn id="48" dur="20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1000"/>
                                        <p:tgtEl>
                                          <p:spTgt spid="21"/>
                                        </p:tgtEl>
                                      </p:cBhvr>
                                    </p:animEffect>
                                    <p:anim calcmode="lin" valueType="num">
                                      <p:cBhvr>
                                        <p:cTn id="69" dur="1000" fill="hold"/>
                                        <p:tgtEl>
                                          <p:spTgt spid="21"/>
                                        </p:tgtEl>
                                        <p:attrNameLst>
                                          <p:attrName>ppt_x</p:attrName>
                                        </p:attrNameLst>
                                      </p:cBhvr>
                                      <p:tavLst>
                                        <p:tav tm="0">
                                          <p:val>
                                            <p:strVal val="#ppt_x"/>
                                          </p:val>
                                        </p:tav>
                                        <p:tav tm="100000">
                                          <p:val>
                                            <p:strVal val="#ppt_x"/>
                                          </p:val>
                                        </p:tav>
                                      </p:tavLst>
                                    </p:anim>
                                    <p:anim calcmode="lin" valueType="num">
                                      <p:cBhvr>
                                        <p:cTn id="7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Sous-titre 3">
            <a:extLst>
              <a:ext uri="{FF2B5EF4-FFF2-40B4-BE49-F238E27FC236}">
                <a16:creationId xmlns:a16="http://schemas.microsoft.com/office/drawing/2014/main" id="{60CC3F29-1C84-087B-572A-02F1D8C6B688}"/>
              </a:ext>
            </a:extLst>
          </p:cNvPr>
          <p:cNvSpPr txBox="1">
            <a:spLocks/>
          </p:cNvSpPr>
          <p:nvPr/>
        </p:nvSpPr>
        <p:spPr>
          <a:xfrm>
            <a:off x="3914620" y="1311454"/>
            <a:ext cx="4595055" cy="512787"/>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3733" b="1" kern="1200" baseline="0">
                <a:solidFill>
                  <a:schemeClr val="tx1"/>
                </a:solidFill>
                <a:latin typeface="Segoe UI Semibold" panose="020B0702040204020203" pitchFamily="34" charset="0"/>
                <a:ea typeface="+mn-ea"/>
                <a:cs typeface="Segoe UI Semibold" panose="020B0702040204020203" pitchFamily="34" charset="0"/>
              </a:defRPr>
            </a:lvl1pPr>
            <a:lvl2pPr marL="609585"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2pPr>
            <a:lvl3pPr marL="1219170"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3pPr>
            <a:lvl4pPr marL="1828754"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4pPr>
            <a:lvl5pPr marL="2438339"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GB" sz="3200" b="0" dirty="0">
                <a:solidFill>
                  <a:schemeClr val="bg1"/>
                </a:solidFill>
                <a:latin typeface="Verdana Pro Light" panose="020B0304030504040204" pitchFamily="34" charset="0"/>
              </a:rPr>
              <a:t>3DEXPERIENCE at</a:t>
            </a:r>
            <a:r>
              <a:rPr lang="en-GB" sz="2667" b="0" dirty="0">
                <a:solidFill>
                  <a:schemeClr val="bg1"/>
                </a:solidFill>
                <a:latin typeface="Verdana Pro Light" panose="020B0304030504040204" pitchFamily="34" charset="0"/>
              </a:rPr>
              <a:t> </a:t>
            </a:r>
          </a:p>
        </p:txBody>
      </p:sp>
      <p:pic>
        <p:nvPicPr>
          <p:cNvPr id="11" name="Afbeelding 10">
            <a:extLst>
              <a:ext uri="{FF2B5EF4-FFF2-40B4-BE49-F238E27FC236}">
                <a16:creationId xmlns:a16="http://schemas.microsoft.com/office/drawing/2014/main" id="{3718E599-E384-B3AB-EE28-52AE4C2BB025}"/>
              </a:ext>
            </a:extLst>
          </p:cNvPr>
          <p:cNvPicPr>
            <a:picLocks noChangeAspect="1"/>
          </p:cNvPicPr>
          <p:nvPr/>
        </p:nvPicPr>
        <p:blipFill>
          <a:blip r:embed="rId6"/>
          <a:stretch>
            <a:fillRect/>
          </a:stretch>
        </p:blipFill>
        <p:spPr>
          <a:xfrm>
            <a:off x="8378419" y="1027252"/>
            <a:ext cx="3443125" cy="1402755"/>
          </a:xfrm>
          <a:prstGeom prst="rect">
            <a:avLst/>
          </a:prstGeom>
        </p:spPr>
      </p:pic>
      <p:sp>
        <p:nvSpPr>
          <p:cNvPr id="13" name="TextBox 2">
            <a:extLst>
              <a:ext uri="{FF2B5EF4-FFF2-40B4-BE49-F238E27FC236}">
                <a16:creationId xmlns:a16="http://schemas.microsoft.com/office/drawing/2014/main" id="{D8D33D41-1FBB-DB4D-A960-03F4BDEF715F}"/>
              </a:ext>
            </a:extLst>
          </p:cNvPr>
          <p:cNvSpPr txBox="1"/>
          <p:nvPr/>
        </p:nvSpPr>
        <p:spPr>
          <a:xfrm>
            <a:off x="757118" y="2217693"/>
            <a:ext cx="6116739" cy="748795"/>
          </a:xfrm>
          <a:prstGeom prst="rect">
            <a:avLst/>
          </a:prstGeom>
          <a:noFill/>
        </p:spPr>
        <p:txBody>
          <a:bodyPr wrap="none" rtlCol="0">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2133" dirty="0">
                <a:solidFill>
                  <a:srgbClr val="595959"/>
                </a:solidFill>
                <a:latin typeface="Segoe UI Light" panose="020B0502040204020203" pitchFamily="34" charset="0"/>
              </a:rPr>
              <a:t>Remark: standard CAD at CAPSUGEL is Inventor</a:t>
            </a:r>
          </a:p>
          <a:p>
            <a:pPr defTabSz="1219170">
              <a:defRPr/>
            </a:pPr>
            <a:r>
              <a:rPr lang="en-US" sz="2133" dirty="0">
                <a:solidFill>
                  <a:srgbClr val="595959"/>
                </a:solidFill>
                <a:latin typeface="Segoe UI Light" panose="020B0502040204020203" pitchFamily="34" charset="0"/>
              </a:rPr>
              <a:t>On premise R2017x migrated to  2020X in Q2 2022x</a:t>
            </a:r>
          </a:p>
        </p:txBody>
      </p:sp>
      <p:sp>
        <p:nvSpPr>
          <p:cNvPr id="14" name="Tekstvak 29">
            <a:extLst>
              <a:ext uri="{FF2B5EF4-FFF2-40B4-BE49-F238E27FC236}">
                <a16:creationId xmlns:a16="http://schemas.microsoft.com/office/drawing/2014/main" id="{089FAF11-2EFE-224F-97AD-85EAAE02495A}"/>
              </a:ext>
            </a:extLst>
          </p:cNvPr>
          <p:cNvSpPr txBox="1"/>
          <p:nvPr/>
        </p:nvSpPr>
        <p:spPr>
          <a:xfrm>
            <a:off x="1052277" y="3461936"/>
            <a:ext cx="7390741" cy="2061718"/>
          </a:xfrm>
          <a:prstGeom prst="rect">
            <a:avLst/>
          </a:prstGeom>
          <a:noFill/>
        </p:spPr>
        <p:txBody>
          <a:bodyPr wrap="none" rtlCol="0">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nl-NL" sz="2133" dirty="0">
                <a:solidFill>
                  <a:srgbClr val="595959"/>
                </a:solidFill>
                <a:latin typeface="Segoe UI Light" panose="020B0502040204020203" pitchFamily="34" charset="0"/>
              </a:rPr>
              <a:t>CAPSUGEL has </a:t>
            </a:r>
          </a:p>
          <a:p>
            <a:pPr marL="380990" indent="-380990" defTabSz="1219170">
              <a:buFont typeface="Arial" panose="020B0604020202020204" pitchFamily="34" charset="0"/>
              <a:buChar char="•"/>
              <a:defRPr/>
            </a:pPr>
            <a:r>
              <a:rPr lang="nl-NL" sz="2133" dirty="0">
                <a:solidFill>
                  <a:srgbClr val="595959"/>
                </a:solidFill>
                <a:latin typeface="Segoe UI Light" panose="020B0502040204020203" pitchFamily="34" charset="0"/>
              </a:rPr>
              <a:t>20 basic </a:t>
            </a:r>
            <a:r>
              <a:rPr lang="nl-NL" sz="2133" dirty="0" err="1">
                <a:solidFill>
                  <a:srgbClr val="595959"/>
                </a:solidFill>
                <a:latin typeface="Segoe UI Light" panose="020B0502040204020203" pitchFamily="34" charset="0"/>
              </a:rPr>
              <a:t>licenses</a:t>
            </a:r>
            <a:r>
              <a:rPr lang="nl-NL" sz="2133" dirty="0">
                <a:solidFill>
                  <a:srgbClr val="595959"/>
                </a:solidFill>
                <a:latin typeface="Segoe UI Light" panose="020B0502040204020203" pitchFamily="34" charset="0"/>
              </a:rPr>
              <a:t> </a:t>
            </a:r>
            <a:r>
              <a:rPr lang="nl-NL" sz="2133" dirty="0" err="1">
                <a:solidFill>
                  <a:srgbClr val="595959"/>
                </a:solidFill>
                <a:latin typeface="Segoe UI Light" panose="020B0502040204020203" pitchFamily="34" charset="0"/>
              </a:rPr>
              <a:t>with</a:t>
            </a:r>
            <a:r>
              <a:rPr lang="nl-NL" sz="2133" dirty="0">
                <a:solidFill>
                  <a:srgbClr val="595959"/>
                </a:solidFill>
                <a:latin typeface="Segoe UI Light" panose="020B0502040204020203" pitchFamily="34" charset="0"/>
              </a:rPr>
              <a:t> </a:t>
            </a:r>
            <a:r>
              <a:rPr lang="nl-NL" sz="2133" dirty="0" err="1">
                <a:solidFill>
                  <a:srgbClr val="595959"/>
                </a:solidFill>
                <a:latin typeface="Segoe UI Light" panose="020B0502040204020203" pitchFamily="34" charset="0"/>
              </a:rPr>
              <a:t>Inventor</a:t>
            </a:r>
            <a:r>
              <a:rPr lang="nl-NL" sz="2133" dirty="0">
                <a:solidFill>
                  <a:srgbClr val="595959"/>
                </a:solidFill>
                <a:latin typeface="Segoe UI Light" panose="020B0502040204020203" pitchFamily="34" charset="0"/>
              </a:rPr>
              <a:t> </a:t>
            </a:r>
            <a:r>
              <a:rPr lang="nl-NL" sz="2133" dirty="0" err="1">
                <a:solidFill>
                  <a:srgbClr val="595959"/>
                </a:solidFill>
                <a:latin typeface="Segoe UI Light" panose="020B0502040204020203" pitchFamily="34" charset="0"/>
              </a:rPr>
              <a:t>integration</a:t>
            </a:r>
            <a:endParaRPr lang="nl-NL" sz="2133" dirty="0">
              <a:solidFill>
                <a:srgbClr val="595959"/>
              </a:solidFill>
              <a:latin typeface="Segoe UI Light" panose="020B0502040204020203" pitchFamily="34" charset="0"/>
            </a:endParaRPr>
          </a:p>
          <a:p>
            <a:pPr marL="380990" indent="-380990" defTabSz="1219170">
              <a:buFont typeface="Arial" panose="020B0604020202020204" pitchFamily="34" charset="0"/>
              <a:buChar char="•"/>
              <a:defRPr/>
            </a:pPr>
            <a:r>
              <a:rPr lang="nl-NL" sz="2133" dirty="0">
                <a:solidFill>
                  <a:srgbClr val="595959"/>
                </a:solidFill>
                <a:latin typeface="Segoe UI Light" panose="020B0502040204020203" pitchFamily="34" charset="0"/>
              </a:rPr>
              <a:t>1 x </a:t>
            </a:r>
            <a:r>
              <a:rPr lang="nl-NL" sz="2133" dirty="0" err="1">
                <a:solidFill>
                  <a:srgbClr val="595959"/>
                </a:solidFill>
                <a:latin typeface="Segoe UI Light" panose="020B0502040204020203" pitchFamily="34" charset="0"/>
              </a:rPr>
              <a:t>with</a:t>
            </a:r>
            <a:r>
              <a:rPr lang="nl-NL" sz="2133" dirty="0">
                <a:solidFill>
                  <a:srgbClr val="595959"/>
                </a:solidFill>
                <a:latin typeface="Segoe UI Light" panose="020B0502040204020203" pitchFamily="34" charset="0"/>
              </a:rPr>
              <a:t> Autocad </a:t>
            </a:r>
            <a:r>
              <a:rPr lang="nl-NL" sz="2133" dirty="0" err="1">
                <a:solidFill>
                  <a:srgbClr val="595959"/>
                </a:solidFill>
                <a:latin typeface="Segoe UI Light" panose="020B0502040204020203" pitchFamily="34" charset="0"/>
              </a:rPr>
              <a:t>integration</a:t>
            </a:r>
            <a:endParaRPr lang="nl-NL" sz="2133" dirty="0">
              <a:solidFill>
                <a:srgbClr val="595959"/>
              </a:solidFill>
              <a:latin typeface="Segoe UI Light" panose="020B0502040204020203" pitchFamily="34" charset="0"/>
            </a:endParaRPr>
          </a:p>
          <a:p>
            <a:pPr marL="380990" indent="-380990" defTabSz="1219170">
              <a:buFont typeface="Arial" panose="020B0604020202020204" pitchFamily="34" charset="0"/>
              <a:buChar char="•"/>
              <a:defRPr/>
            </a:pPr>
            <a:r>
              <a:rPr lang="nl-NL" sz="2133" dirty="0">
                <a:solidFill>
                  <a:srgbClr val="595959"/>
                </a:solidFill>
                <a:latin typeface="Segoe UI Light" panose="020B0502040204020203" pitchFamily="34" charset="0"/>
              </a:rPr>
              <a:t>Extra 80 casual users (&lt; 40 </a:t>
            </a:r>
            <a:r>
              <a:rPr lang="nl-NL" sz="2133" dirty="0" err="1">
                <a:solidFill>
                  <a:srgbClr val="595959"/>
                </a:solidFill>
                <a:latin typeface="Segoe UI Light" panose="020B0502040204020203" pitchFamily="34" charset="0"/>
              </a:rPr>
              <a:t>Hrs</a:t>
            </a:r>
            <a:r>
              <a:rPr lang="nl-NL" sz="2133" dirty="0">
                <a:solidFill>
                  <a:srgbClr val="595959"/>
                </a:solidFill>
                <a:latin typeface="Segoe UI Light" panose="020B0502040204020203" pitchFamily="34" charset="0"/>
              </a:rPr>
              <a:t> </a:t>
            </a:r>
            <a:r>
              <a:rPr lang="nl-NL" sz="2133" dirty="0" err="1">
                <a:solidFill>
                  <a:srgbClr val="595959"/>
                </a:solidFill>
                <a:latin typeface="Segoe UI Light" panose="020B0502040204020203" pitchFamily="34" charset="0"/>
              </a:rPr>
              <a:t>usage</a:t>
            </a:r>
            <a:r>
              <a:rPr lang="nl-NL" sz="2133" dirty="0">
                <a:solidFill>
                  <a:srgbClr val="595959"/>
                </a:solidFill>
                <a:latin typeface="Segoe UI Light" panose="020B0502040204020203" pitchFamily="34" charset="0"/>
              </a:rPr>
              <a:t>/</a:t>
            </a:r>
            <a:r>
              <a:rPr lang="nl-NL" sz="2133" dirty="0" err="1">
                <a:solidFill>
                  <a:srgbClr val="595959"/>
                </a:solidFill>
                <a:latin typeface="Segoe UI Light" panose="020B0502040204020203" pitchFamily="34" charset="0"/>
              </a:rPr>
              <a:t>month</a:t>
            </a:r>
            <a:r>
              <a:rPr lang="nl-NL" sz="2133" dirty="0">
                <a:solidFill>
                  <a:srgbClr val="595959"/>
                </a:solidFill>
                <a:latin typeface="Segoe UI Light" panose="020B0502040204020203" pitchFamily="34" charset="0"/>
              </a:rPr>
              <a:t>) </a:t>
            </a:r>
            <a:r>
              <a:rPr lang="nl-NL" sz="2133" dirty="0" err="1">
                <a:solidFill>
                  <a:srgbClr val="595959"/>
                </a:solidFill>
                <a:latin typeface="Segoe UI Light" panose="020B0502040204020203" pitchFamily="34" charset="0"/>
              </a:rPr>
              <a:t>for</a:t>
            </a:r>
            <a:r>
              <a:rPr lang="nl-NL" sz="2133" dirty="0">
                <a:solidFill>
                  <a:srgbClr val="595959"/>
                </a:solidFill>
                <a:latin typeface="Segoe UI Light" panose="020B0502040204020203" pitchFamily="34" charset="0"/>
              </a:rPr>
              <a:t> consulting</a:t>
            </a:r>
          </a:p>
          <a:p>
            <a:pPr marL="380990" indent="-380990" defTabSz="1219170">
              <a:buFont typeface="Arial" panose="020B0604020202020204" pitchFamily="34" charset="0"/>
              <a:buChar char="•"/>
              <a:defRPr/>
            </a:pPr>
            <a:r>
              <a:rPr lang="nl-NL" sz="2133" dirty="0">
                <a:solidFill>
                  <a:srgbClr val="595959"/>
                </a:solidFill>
                <a:latin typeface="Segoe UI Light" panose="020B0502040204020203" pitchFamily="34" charset="0"/>
              </a:rPr>
              <a:t>On </a:t>
            </a:r>
            <a:r>
              <a:rPr lang="nl-NL" sz="2133" dirty="0" err="1">
                <a:solidFill>
                  <a:srgbClr val="595959"/>
                </a:solidFill>
                <a:latin typeface="Segoe UI Light" panose="020B0502040204020203" pitchFamily="34" charset="0"/>
              </a:rPr>
              <a:t>premise</a:t>
            </a:r>
            <a:endParaRPr lang="nl-NL" sz="2133" dirty="0">
              <a:solidFill>
                <a:srgbClr val="595959"/>
              </a:solidFill>
              <a:latin typeface="Segoe UI Light" panose="020B0502040204020203" pitchFamily="34" charset="0"/>
            </a:endParaRPr>
          </a:p>
          <a:p>
            <a:pPr marL="380990" indent="-380990" defTabSz="1219170">
              <a:buFont typeface="Arial" panose="020B0604020202020204" pitchFamily="34" charset="0"/>
              <a:buChar char="•"/>
              <a:defRPr/>
            </a:pPr>
            <a:r>
              <a:rPr lang="nl-NL" sz="2133" dirty="0" err="1">
                <a:solidFill>
                  <a:srgbClr val="595959"/>
                </a:solidFill>
                <a:latin typeface="Segoe UI Light" panose="020B0502040204020203" pitchFamily="34" charset="0"/>
              </a:rPr>
              <a:t>Named</a:t>
            </a:r>
            <a:r>
              <a:rPr lang="nl-NL" sz="2133" dirty="0">
                <a:solidFill>
                  <a:srgbClr val="595959"/>
                </a:solidFill>
                <a:latin typeface="Segoe UI Light" panose="020B0502040204020203" pitchFamily="34" charset="0"/>
              </a:rPr>
              <a:t> users</a:t>
            </a:r>
          </a:p>
        </p:txBody>
      </p:sp>
    </p:spTree>
    <p:extLst>
      <p:ext uri="{BB962C8B-B14F-4D97-AF65-F5344CB8AC3E}">
        <p14:creationId xmlns:p14="http://schemas.microsoft.com/office/powerpoint/2010/main" val="4191434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D] Beautiful 737 Sunset Landing with Wing Condensation! Wing View Landing  at Baltimore BWI - YouTube">
            <a:extLst>
              <a:ext uri="{FF2B5EF4-FFF2-40B4-BE49-F238E27FC236}">
                <a16:creationId xmlns:a16="http://schemas.microsoft.com/office/drawing/2014/main" id="{4791DE75-35A9-41FF-B66F-62802D8AB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7416C58-EDAD-4395-90FD-69B52F9D0A77}"/>
              </a:ext>
            </a:extLst>
          </p:cNvPr>
          <p:cNvSpPr txBox="1">
            <a:spLocks/>
          </p:cNvSpPr>
          <p:nvPr/>
        </p:nvSpPr>
        <p:spPr>
          <a:xfrm>
            <a:off x="3506197" y="176429"/>
            <a:ext cx="5059265" cy="697563"/>
          </a:xfrm>
          <a:prstGeom prst="rect">
            <a:avLst/>
          </a:prstGeom>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defTabSz="1219170">
              <a:defRPr/>
            </a:pPr>
            <a:r>
              <a:rPr lang="en-US" sz="3733" dirty="0">
                <a:solidFill>
                  <a:prstClr val="white"/>
                </a:solidFill>
                <a:latin typeface="Segoe UI Light" panose="020B0502040204020203" pitchFamily="34" charset="0"/>
                <a:cs typeface="Segoe UI Light" panose="020B0502040204020203" pitchFamily="34" charset="0"/>
              </a:rPr>
              <a:t>ASCO</a:t>
            </a:r>
          </a:p>
        </p:txBody>
      </p:sp>
      <p:sp>
        <p:nvSpPr>
          <p:cNvPr id="3" name="Content Placeholder 2">
            <a:extLst>
              <a:ext uri="{FF2B5EF4-FFF2-40B4-BE49-F238E27FC236}">
                <a16:creationId xmlns:a16="http://schemas.microsoft.com/office/drawing/2014/main" id="{BF849313-355C-4973-ACF5-493051AB7C56}"/>
              </a:ext>
            </a:extLst>
          </p:cNvPr>
          <p:cNvSpPr txBox="1">
            <a:spLocks/>
          </p:cNvSpPr>
          <p:nvPr/>
        </p:nvSpPr>
        <p:spPr>
          <a:xfrm>
            <a:off x="3506197" y="1040644"/>
            <a:ext cx="5059265" cy="328231"/>
          </a:xfrm>
          <a:prstGeom prst="rect">
            <a:avLst/>
          </a:prstGeom>
        </p:spPr>
        <p:txBody>
          <a:bodyPr vert="horz" wrap="square" lIns="121920" tIns="60960" rIns="121920" bIns="6096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219170">
              <a:buNone/>
              <a:defRPr/>
            </a:pPr>
            <a:r>
              <a:rPr lang="en-US" sz="1333">
                <a:solidFill>
                  <a:prstClr val="white"/>
                </a:solidFill>
                <a:latin typeface="Segoe UI Light" panose="020B0502040204020203" pitchFamily="34" charset="0"/>
                <a:ea typeface="Source Sans Pro Light" panose="020B0403030403020204" pitchFamily="34" charset="0"/>
                <a:cs typeface="Segoe UI Light" panose="020B0502040204020203" pitchFamily="34" charset="0"/>
              </a:rPr>
              <a:t>Wing mechanisms</a:t>
            </a:r>
            <a:endParaRPr lang="en-US" sz="1333" dirty="0">
              <a:solidFill>
                <a:prstClr val="white"/>
              </a:solidFill>
              <a:latin typeface="Segoe UI Light" panose="020B0502040204020203" pitchFamily="34" charset="0"/>
              <a:ea typeface="Source Sans Pro Light" panose="020B0403030403020204" pitchFamily="34" charset="0"/>
              <a:cs typeface="Segoe UI Light" panose="020B0502040204020203" pitchFamily="34" charset="0"/>
            </a:endParaRPr>
          </a:p>
        </p:txBody>
      </p:sp>
      <p:sp>
        <p:nvSpPr>
          <p:cNvPr id="4" name="Rectangle 172">
            <a:extLst>
              <a:ext uri="{FF2B5EF4-FFF2-40B4-BE49-F238E27FC236}">
                <a16:creationId xmlns:a16="http://schemas.microsoft.com/office/drawing/2014/main" id="{61456843-129F-4E91-9348-715C8345E023}"/>
              </a:ext>
            </a:extLst>
          </p:cNvPr>
          <p:cNvSpPr/>
          <p:nvPr/>
        </p:nvSpPr>
        <p:spPr>
          <a:xfrm>
            <a:off x="5731028" y="925108"/>
            <a:ext cx="609600" cy="31281"/>
          </a:xfrm>
          <a:prstGeom prst="rect">
            <a:avLst/>
          </a:prstGeom>
          <a:solidFill>
            <a:srgbClr val="E6533A"/>
          </a:solidFill>
          <a:ln w="25400" cap="flat" cmpd="sng" algn="ctr">
            <a:noFill/>
            <a:prstDash val="solid"/>
          </a:ln>
          <a:effectLst/>
        </p:spPr>
        <p:txBody>
          <a:bodyPr rtlCol="0" anchor="ctr"/>
          <a:lstStyle/>
          <a:p>
            <a:pPr algn="ctr" defTabSz="1219170">
              <a:defRPr/>
            </a:pPr>
            <a:endParaRPr lang="en-US" sz="2400" kern="0" dirty="0">
              <a:solidFill>
                <a:prstClr val="white"/>
              </a:solidFill>
              <a:latin typeface="Calibri"/>
            </a:endParaRPr>
          </a:p>
        </p:txBody>
      </p:sp>
    </p:spTree>
    <p:extLst>
      <p:ext uri="{BB962C8B-B14F-4D97-AF65-F5344CB8AC3E}">
        <p14:creationId xmlns:p14="http://schemas.microsoft.com/office/powerpoint/2010/main" val="381460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210B1A73-80EF-03EE-9FF4-D39EDB9E0FD1}"/>
              </a:ext>
            </a:extLst>
          </p:cNvPr>
          <p:cNvPicPr>
            <a:picLocks noChangeAspect="1"/>
          </p:cNvPicPr>
          <p:nvPr/>
        </p:nvPicPr>
        <p:blipFill>
          <a:blip r:embed="rId6"/>
          <a:stretch>
            <a:fillRect/>
          </a:stretch>
        </p:blipFill>
        <p:spPr>
          <a:xfrm>
            <a:off x="4852028" y="981075"/>
            <a:ext cx="2485699" cy="824307"/>
          </a:xfrm>
          <a:prstGeom prst="rect">
            <a:avLst/>
          </a:prstGeom>
        </p:spPr>
      </p:pic>
      <p:pic>
        <p:nvPicPr>
          <p:cNvPr id="3" name="Afbeelding 2">
            <a:extLst>
              <a:ext uri="{FF2B5EF4-FFF2-40B4-BE49-F238E27FC236}">
                <a16:creationId xmlns:a16="http://schemas.microsoft.com/office/drawing/2014/main" id="{10F68E63-A433-4018-2EDF-CB1C523AB238}"/>
              </a:ext>
            </a:extLst>
          </p:cNvPr>
          <p:cNvPicPr>
            <a:picLocks noChangeAspect="1"/>
          </p:cNvPicPr>
          <p:nvPr/>
        </p:nvPicPr>
        <p:blipFill>
          <a:blip r:embed="rId7"/>
          <a:stretch>
            <a:fillRect/>
          </a:stretch>
        </p:blipFill>
        <p:spPr>
          <a:xfrm>
            <a:off x="661412" y="1908100"/>
            <a:ext cx="2702795" cy="1778155"/>
          </a:xfrm>
          <a:prstGeom prst="rect">
            <a:avLst/>
          </a:prstGeom>
        </p:spPr>
      </p:pic>
      <p:pic>
        <p:nvPicPr>
          <p:cNvPr id="7" name="Afbeelding 6">
            <a:extLst>
              <a:ext uri="{FF2B5EF4-FFF2-40B4-BE49-F238E27FC236}">
                <a16:creationId xmlns:a16="http://schemas.microsoft.com/office/drawing/2014/main" id="{F4FBF9CD-BA59-9452-AFEF-DCDB952ABA0D}"/>
              </a:ext>
            </a:extLst>
          </p:cNvPr>
          <p:cNvPicPr>
            <a:picLocks noChangeAspect="1"/>
          </p:cNvPicPr>
          <p:nvPr/>
        </p:nvPicPr>
        <p:blipFill>
          <a:blip r:embed="rId8"/>
          <a:stretch>
            <a:fillRect/>
          </a:stretch>
        </p:blipFill>
        <p:spPr>
          <a:xfrm>
            <a:off x="661412" y="4155560"/>
            <a:ext cx="2702795" cy="1778155"/>
          </a:xfrm>
          <a:prstGeom prst="rect">
            <a:avLst/>
          </a:prstGeom>
        </p:spPr>
      </p:pic>
      <p:sp>
        <p:nvSpPr>
          <p:cNvPr id="8" name="Tekstvak 7">
            <a:extLst>
              <a:ext uri="{FF2B5EF4-FFF2-40B4-BE49-F238E27FC236}">
                <a16:creationId xmlns:a16="http://schemas.microsoft.com/office/drawing/2014/main" id="{FE53286A-6366-536E-0476-6AC0B5E28903}"/>
              </a:ext>
            </a:extLst>
          </p:cNvPr>
          <p:cNvSpPr txBox="1"/>
          <p:nvPr/>
        </p:nvSpPr>
        <p:spPr>
          <a:xfrm>
            <a:off x="3818598" y="1613405"/>
            <a:ext cx="8554719" cy="4797467"/>
          </a:xfrm>
          <a:prstGeom prst="rect">
            <a:avLst/>
          </a:prstGeom>
          <a:noFill/>
        </p:spPr>
        <p:txBody>
          <a:bodyPr wrap="square" lIns="0" tIns="0" rIns="0" bIns="0" rtlCol="0" anchor="t">
            <a:spAutoFit/>
          </a:bodyPr>
          <a:lstStyle/>
          <a:p>
            <a:pPr defTabSz="609477">
              <a:lnSpc>
                <a:spcPct val="200000"/>
              </a:lnSpc>
              <a:defRPr/>
            </a:pPr>
            <a:r>
              <a:rPr lang="nl-NL" sz="2667" dirty="0">
                <a:solidFill>
                  <a:srgbClr val="595959"/>
                </a:solidFill>
                <a:latin typeface="Segoe UI Light" panose="020B0502040204020203" pitchFamily="34" charset="0"/>
              </a:rPr>
              <a:t>In </a:t>
            </a:r>
            <a:r>
              <a:rPr lang="nl-NL" sz="2667" dirty="0" err="1">
                <a:solidFill>
                  <a:srgbClr val="595959"/>
                </a:solidFill>
                <a:latin typeface="Segoe UI Light" panose="020B0502040204020203" pitchFamily="34" charset="0"/>
              </a:rPr>
              <a:t>production</a:t>
            </a:r>
            <a:r>
              <a:rPr lang="nl-NL" sz="2667" dirty="0">
                <a:solidFill>
                  <a:srgbClr val="595959"/>
                </a:solidFill>
                <a:latin typeface="Segoe UI Light" panose="020B0502040204020203" pitchFamily="34" charset="0"/>
              </a:rPr>
              <a:t>:</a:t>
            </a:r>
          </a:p>
          <a:p>
            <a:pPr defTabSz="609477">
              <a:lnSpc>
                <a:spcPct val="200000"/>
              </a:lnSpc>
              <a:defRPr/>
            </a:pPr>
            <a:r>
              <a:rPr lang="nl-NL" sz="2667" dirty="0">
                <a:solidFill>
                  <a:srgbClr val="595959"/>
                </a:solidFill>
                <a:latin typeface="Segoe UI Light" panose="020B0502040204020203" pitchFamily="34" charset="0"/>
              </a:rPr>
              <a:t>300 + basic 3DX ENOVIA </a:t>
            </a:r>
            <a:r>
              <a:rPr lang="nl-NL" sz="2667" dirty="0" err="1">
                <a:solidFill>
                  <a:srgbClr val="595959"/>
                </a:solidFill>
                <a:latin typeface="Segoe UI Light" panose="020B0502040204020203" pitchFamily="34" charset="0"/>
              </a:rPr>
              <a:t>licenses</a:t>
            </a:r>
            <a:endParaRPr lang="nl-NL" sz="2667" dirty="0">
              <a:solidFill>
                <a:srgbClr val="595959"/>
              </a:solidFill>
              <a:latin typeface="Segoe UI Light" panose="020B0502040204020203" pitchFamily="34" charset="0"/>
            </a:endParaRPr>
          </a:p>
          <a:p>
            <a:pPr defTabSz="609477">
              <a:lnSpc>
                <a:spcPct val="200000"/>
              </a:lnSpc>
              <a:defRPr/>
            </a:pPr>
            <a:r>
              <a:rPr lang="nl-NL" sz="2667" dirty="0">
                <a:solidFill>
                  <a:srgbClr val="595959"/>
                </a:solidFill>
                <a:latin typeface="Segoe UI Light" panose="020B0502040204020203" pitchFamily="34" charset="0"/>
              </a:rPr>
              <a:t>50 + CATIA V5</a:t>
            </a:r>
          </a:p>
          <a:p>
            <a:pPr defTabSz="609477">
              <a:lnSpc>
                <a:spcPct val="200000"/>
              </a:lnSpc>
              <a:defRPr/>
            </a:pPr>
            <a:r>
              <a:rPr lang="nl-NL" sz="2667" dirty="0">
                <a:solidFill>
                  <a:srgbClr val="595959"/>
                </a:solidFill>
                <a:latin typeface="Segoe UI Light" panose="020B0502040204020203" pitchFamily="34" charset="0"/>
              </a:rPr>
              <a:t>100 + casual users </a:t>
            </a:r>
            <a:r>
              <a:rPr lang="nl-NL" sz="2667" dirty="0" err="1">
                <a:solidFill>
                  <a:srgbClr val="595959"/>
                </a:solidFill>
                <a:latin typeface="Segoe UI Light" panose="020B0502040204020203" pitchFamily="34" charset="0"/>
              </a:rPr>
              <a:t>for</a:t>
            </a:r>
            <a:r>
              <a:rPr lang="nl-NL" sz="2667" dirty="0">
                <a:solidFill>
                  <a:srgbClr val="595959"/>
                </a:solidFill>
                <a:latin typeface="Segoe UI Light" panose="020B0502040204020203" pitchFamily="34" charset="0"/>
              </a:rPr>
              <a:t> </a:t>
            </a:r>
            <a:r>
              <a:rPr lang="nl-NL" sz="2667" dirty="0" err="1">
                <a:solidFill>
                  <a:srgbClr val="595959"/>
                </a:solidFill>
                <a:latin typeface="Segoe UI Light" panose="020B0502040204020203" pitchFamily="34" charset="0"/>
              </a:rPr>
              <a:t>supplier</a:t>
            </a:r>
            <a:r>
              <a:rPr lang="nl-NL" sz="2667" dirty="0">
                <a:solidFill>
                  <a:srgbClr val="595959"/>
                </a:solidFill>
                <a:latin typeface="Segoe UI Light" panose="020B0502040204020203" pitchFamily="34" charset="0"/>
              </a:rPr>
              <a:t> </a:t>
            </a:r>
            <a:r>
              <a:rPr lang="nl-NL" sz="2667" dirty="0" err="1">
                <a:solidFill>
                  <a:srgbClr val="595959"/>
                </a:solidFill>
                <a:latin typeface="Segoe UI Light" panose="020B0502040204020203" pitchFamily="34" charset="0"/>
              </a:rPr>
              <a:t>communication</a:t>
            </a:r>
            <a:endParaRPr lang="nl-NL" sz="2667" dirty="0">
              <a:solidFill>
                <a:srgbClr val="595959"/>
              </a:solidFill>
              <a:latin typeface="Segoe UI Light" panose="020B0502040204020203" pitchFamily="34" charset="0"/>
            </a:endParaRPr>
          </a:p>
          <a:p>
            <a:pPr defTabSz="609477">
              <a:lnSpc>
                <a:spcPct val="200000"/>
              </a:lnSpc>
              <a:defRPr/>
            </a:pPr>
            <a:r>
              <a:rPr lang="nl-NL" sz="2667" dirty="0">
                <a:solidFill>
                  <a:srgbClr val="595959"/>
                </a:solidFill>
                <a:latin typeface="Segoe UI Light" panose="020B0502040204020203" pitchFamily="34" charset="0"/>
              </a:rPr>
              <a:t>100 + </a:t>
            </a:r>
            <a:r>
              <a:rPr lang="nl-NL" sz="2667" dirty="0" err="1">
                <a:solidFill>
                  <a:srgbClr val="595959"/>
                </a:solidFill>
                <a:latin typeface="Segoe UI Light" panose="020B0502040204020203" pitchFamily="34" charset="0"/>
              </a:rPr>
              <a:t>other</a:t>
            </a:r>
            <a:r>
              <a:rPr lang="nl-NL" sz="2667" dirty="0">
                <a:solidFill>
                  <a:srgbClr val="595959"/>
                </a:solidFill>
                <a:latin typeface="Segoe UI Light" panose="020B0502040204020203" pitchFamily="34" charset="0"/>
              </a:rPr>
              <a:t> </a:t>
            </a:r>
            <a:r>
              <a:rPr lang="nl-NL" sz="2667" dirty="0" err="1">
                <a:solidFill>
                  <a:srgbClr val="595959"/>
                </a:solidFill>
                <a:latin typeface="Segoe UI Light" panose="020B0502040204020203" pitchFamily="34" charset="0"/>
              </a:rPr>
              <a:t>specialised</a:t>
            </a:r>
            <a:r>
              <a:rPr lang="nl-NL" sz="2667" dirty="0">
                <a:solidFill>
                  <a:srgbClr val="595959"/>
                </a:solidFill>
                <a:latin typeface="Segoe UI Light" panose="020B0502040204020203" pitchFamily="34" charset="0"/>
              </a:rPr>
              <a:t> </a:t>
            </a:r>
            <a:r>
              <a:rPr lang="nl-NL" sz="2667" dirty="0" err="1">
                <a:solidFill>
                  <a:srgbClr val="595959"/>
                </a:solidFill>
                <a:latin typeface="Segoe UI Light" panose="020B0502040204020203" pitchFamily="34" charset="0"/>
              </a:rPr>
              <a:t>licenses</a:t>
            </a:r>
            <a:r>
              <a:rPr lang="nl-NL" sz="2667" dirty="0">
                <a:solidFill>
                  <a:srgbClr val="595959"/>
                </a:solidFill>
                <a:latin typeface="Segoe UI Light" panose="020B0502040204020203" pitchFamily="34" charset="0"/>
              </a:rPr>
              <a:t> like BOM management</a:t>
            </a:r>
          </a:p>
          <a:p>
            <a:pPr defTabSz="609477">
              <a:lnSpc>
                <a:spcPct val="200000"/>
              </a:lnSpc>
              <a:defRPr/>
            </a:pPr>
            <a:r>
              <a:rPr lang="nl-NL" sz="2667" dirty="0">
                <a:solidFill>
                  <a:srgbClr val="595959"/>
                </a:solidFill>
                <a:latin typeface="Segoe UI Light" panose="020B0502040204020203" pitchFamily="34" charset="0"/>
              </a:rPr>
              <a:t>On </a:t>
            </a:r>
            <a:r>
              <a:rPr lang="nl-NL" sz="2667" dirty="0" err="1">
                <a:solidFill>
                  <a:srgbClr val="595959"/>
                </a:solidFill>
                <a:latin typeface="Segoe UI Light" panose="020B0502040204020203" pitchFamily="34" charset="0"/>
              </a:rPr>
              <a:t>premise</a:t>
            </a:r>
            <a:r>
              <a:rPr lang="nl-NL" sz="2667" dirty="0">
                <a:solidFill>
                  <a:srgbClr val="595959"/>
                </a:solidFill>
                <a:latin typeface="Segoe UI Light" panose="020B0502040204020203" pitchFamily="34" charset="0"/>
              </a:rPr>
              <a:t>, </a:t>
            </a:r>
            <a:r>
              <a:rPr lang="nl-NL" sz="2667" dirty="0" err="1">
                <a:solidFill>
                  <a:srgbClr val="595959"/>
                </a:solidFill>
                <a:latin typeface="Segoe UI Light" panose="020B0502040204020203" pitchFamily="34" charset="0"/>
              </a:rPr>
              <a:t>also</a:t>
            </a:r>
            <a:r>
              <a:rPr lang="nl-NL" sz="2667" dirty="0">
                <a:solidFill>
                  <a:srgbClr val="595959"/>
                </a:solidFill>
                <a:latin typeface="Segoe UI Light" panose="020B0502040204020203" pitchFamily="34" charset="0"/>
              </a:rPr>
              <a:t> </a:t>
            </a:r>
            <a:r>
              <a:rPr lang="nl-NL" sz="2667" dirty="0" err="1">
                <a:solidFill>
                  <a:srgbClr val="595959"/>
                </a:solidFill>
                <a:latin typeface="Segoe UI Light" panose="020B0502040204020203" pitchFamily="34" charset="0"/>
              </a:rPr>
              <a:t>specific</a:t>
            </a:r>
            <a:r>
              <a:rPr lang="nl-NL" sz="2667" dirty="0">
                <a:solidFill>
                  <a:srgbClr val="595959"/>
                </a:solidFill>
                <a:latin typeface="Segoe UI Light" panose="020B0502040204020203" pitchFamily="34" charset="0"/>
              </a:rPr>
              <a:t> development</a:t>
            </a:r>
          </a:p>
        </p:txBody>
      </p:sp>
    </p:spTree>
    <p:extLst>
      <p:ext uri="{BB962C8B-B14F-4D97-AF65-F5344CB8AC3E}">
        <p14:creationId xmlns:p14="http://schemas.microsoft.com/office/powerpoint/2010/main" val="309623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2" name="Picture 2" descr="Meyn Maestro eviscerator">
            <a:extLst>
              <a:ext uri="{FF2B5EF4-FFF2-40B4-BE49-F238E27FC236}">
                <a16:creationId xmlns:a16="http://schemas.microsoft.com/office/drawing/2014/main" id="{DE6A865C-53A9-46AE-9D79-C4F9D4715C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73072"/>
            <a:ext cx="3950157" cy="2923369"/>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6634F423-2322-1089-A015-403339FC1D0C}"/>
              </a:ext>
            </a:extLst>
          </p:cNvPr>
          <p:cNvSpPr txBox="1"/>
          <p:nvPr/>
        </p:nvSpPr>
        <p:spPr>
          <a:xfrm>
            <a:off x="4231133" y="2943462"/>
            <a:ext cx="7284238" cy="3334695"/>
          </a:xfrm>
          <a:prstGeom prst="rect">
            <a:avLst/>
          </a:prstGeom>
          <a:noFill/>
        </p:spPr>
        <p:txBody>
          <a:bodyPr wrap="square" rtlCol="0">
            <a:spAutoFit/>
          </a:bodyPr>
          <a:lstStyle/>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Plant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Lay</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Out Project = 3DX OOTB in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the</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cloud</a:t>
            </a:r>
            <a:endPar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75 +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Named</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users Cloud</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100 +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Named</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users on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premise</a:t>
            </a:r>
            <a:endPar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X-BOM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manufactering</a:t>
            </a:r>
            <a:endPar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50 +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Catia</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V5</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Also</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project management,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factory</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simulation</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Configuration</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management,…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prstClr val="black"/>
              </a:solidFill>
              <a:effectLst/>
              <a:uLnTx/>
              <a:uFillTx/>
            </a:endParaRPr>
          </a:p>
        </p:txBody>
      </p:sp>
      <p:pic>
        <p:nvPicPr>
          <p:cNvPr id="13" name="Afbeelding 12">
            <a:extLst>
              <a:ext uri="{FF2B5EF4-FFF2-40B4-BE49-F238E27FC236}">
                <a16:creationId xmlns:a16="http://schemas.microsoft.com/office/drawing/2014/main" id="{6517D8EE-5B59-F645-93DE-5607CB98EC62}"/>
              </a:ext>
            </a:extLst>
          </p:cNvPr>
          <p:cNvPicPr>
            <a:picLocks noChangeAspect="1"/>
          </p:cNvPicPr>
          <p:nvPr/>
        </p:nvPicPr>
        <p:blipFill>
          <a:blip r:embed="rId7"/>
          <a:stretch>
            <a:fillRect/>
          </a:stretch>
        </p:blipFill>
        <p:spPr>
          <a:xfrm>
            <a:off x="5775692" y="1357140"/>
            <a:ext cx="2775641" cy="890051"/>
          </a:xfrm>
          <a:prstGeom prst="rect">
            <a:avLst/>
          </a:prstGeom>
        </p:spPr>
      </p:pic>
    </p:spTree>
    <p:extLst>
      <p:ext uri="{BB962C8B-B14F-4D97-AF65-F5344CB8AC3E}">
        <p14:creationId xmlns:p14="http://schemas.microsoft.com/office/powerpoint/2010/main" val="3678673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B597419-7AA0-4A19-9EFF-68B65617FB05}"/>
              </a:ext>
            </a:extLst>
          </p:cNvPr>
          <p:cNvSpPr txBox="1">
            <a:spLocks/>
          </p:cNvSpPr>
          <p:nvPr/>
        </p:nvSpPr>
        <p:spPr>
          <a:xfrm>
            <a:off x="2846295" y="927286"/>
            <a:ext cx="12192000" cy="697563"/>
          </a:xfrm>
          <a:prstGeom prst="rect">
            <a:avLst/>
          </a:prstGeom>
        </p:spPr>
        <p:txBody>
          <a:bodyPr vert="horz" wrap="square" lIns="121920" tIns="60960" rIns="121920" bIns="60960" rtlCol="0" anchor="ctr">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a:defRPr/>
            </a:pPr>
            <a:r>
              <a:rPr lang="nl-NL" sz="3733" dirty="0">
                <a:solidFill>
                  <a:srgbClr val="404346"/>
                </a:solidFill>
                <a:latin typeface="Segoe UI Light" panose="020B0502040204020203" pitchFamily="34" charset="0"/>
                <a:cs typeface="Segoe UI Light" panose="020B0502040204020203" pitchFamily="34" charset="0"/>
              </a:rPr>
              <a:t>3DEXPERIENCE DIGITAL TWIN</a:t>
            </a:r>
          </a:p>
        </p:txBody>
      </p:sp>
      <p:grpSp>
        <p:nvGrpSpPr>
          <p:cNvPr id="3" name="Groep 2">
            <a:extLst>
              <a:ext uri="{FF2B5EF4-FFF2-40B4-BE49-F238E27FC236}">
                <a16:creationId xmlns:a16="http://schemas.microsoft.com/office/drawing/2014/main" id="{00807CB3-80EB-CCE5-D804-1C877CB211A9}"/>
              </a:ext>
            </a:extLst>
          </p:cNvPr>
          <p:cNvGrpSpPr/>
          <p:nvPr/>
        </p:nvGrpSpPr>
        <p:grpSpPr>
          <a:xfrm>
            <a:off x="345487" y="1596324"/>
            <a:ext cx="11498781" cy="4289163"/>
            <a:chOff x="131444" y="1391875"/>
            <a:chExt cx="11498781" cy="4289163"/>
          </a:xfrm>
        </p:grpSpPr>
        <p:sp>
          <p:nvSpPr>
            <p:cNvPr id="7" name="TextBox 34">
              <a:extLst>
                <a:ext uri="{FF2B5EF4-FFF2-40B4-BE49-F238E27FC236}">
                  <a16:creationId xmlns:a16="http://schemas.microsoft.com/office/drawing/2014/main" id="{887420D6-906D-CE26-45DF-5D5A94CEDDCE}"/>
                </a:ext>
              </a:extLst>
            </p:cNvPr>
            <p:cNvSpPr txBox="1"/>
            <p:nvPr/>
          </p:nvSpPr>
          <p:spPr>
            <a:xfrm>
              <a:off x="4510836" y="5096263"/>
              <a:ext cx="3221512" cy="584775"/>
            </a:xfrm>
            <a:prstGeom prst="rect">
              <a:avLst/>
            </a:prstGeom>
            <a:solidFill>
              <a:sysClr val="window" lastClr="FFFFFF">
                <a:lumMod val="95000"/>
              </a:sysClr>
            </a:solidFill>
            <a:ln>
              <a:solidFill>
                <a:sysClr val="window" lastClr="FFFFFF">
                  <a:lumMod val="75000"/>
                </a:sysClr>
              </a:solidFill>
            </a:ln>
          </p:spPr>
          <p:txBody>
            <a:bodyPr wrap="square" rtlCol="0" anchor="ctr">
              <a:spAutoFit/>
            </a:bodyPr>
            <a:lstStyle/>
            <a:p>
              <a:pPr marL="0" marR="0" lvl="0" indent="0" algn="ctr" defTabSz="117214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Performance</a:t>
              </a:r>
            </a:p>
          </p:txBody>
        </p:sp>
        <p:sp>
          <p:nvSpPr>
            <p:cNvPr id="8" name="TextBox 35">
              <a:extLst>
                <a:ext uri="{FF2B5EF4-FFF2-40B4-BE49-F238E27FC236}">
                  <a16:creationId xmlns:a16="http://schemas.microsoft.com/office/drawing/2014/main" id="{43052436-0787-C12D-EA2D-EE3254B2DA85}"/>
                </a:ext>
              </a:extLst>
            </p:cNvPr>
            <p:cNvSpPr txBox="1"/>
            <p:nvPr/>
          </p:nvSpPr>
          <p:spPr>
            <a:xfrm>
              <a:off x="779415" y="5096263"/>
              <a:ext cx="2537364" cy="584775"/>
            </a:xfrm>
            <a:prstGeom prst="rect">
              <a:avLst/>
            </a:prstGeom>
            <a:solidFill>
              <a:sysClr val="window" lastClr="FFFFFF">
                <a:lumMod val="95000"/>
              </a:sysClr>
            </a:solidFill>
            <a:ln>
              <a:solidFill>
                <a:sysClr val="window" lastClr="FFFFFF">
                  <a:lumMod val="75000"/>
                </a:sysClr>
              </a:solidFill>
            </a:ln>
          </p:spPr>
          <p:txBody>
            <a:bodyPr wrap="square" rtlCol="0" anchor="ctr">
              <a:spAutoFit/>
            </a:bodyPr>
            <a:lstStyle/>
            <a:p>
              <a:pPr marL="0" marR="0" lvl="0" indent="0" algn="ctr" defTabSz="117214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Efficiency</a:t>
              </a:r>
            </a:p>
          </p:txBody>
        </p:sp>
        <p:sp>
          <p:nvSpPr>
            <p:cNvPr id="10" name="TextBox 36">
              <a:extLst>
                <a:ext uri="{FF2B5EF4-FFF2-40B4-BE49-F238E27FC236}">
                  <a16:creationId xmlns:a16="http://schemas.microsoft.com/office/drawing/2014/main" id="{F8653DAF-235E-B5AA-EC3E-77240163DFE1}"/>
                </a:ext>
              </a:extLst>
            </p:cNvPr>
            <p:cNvSpPr txBox="1"/>
            <p:nvPr/>
          </p:nvSpPr>
          <p:spPr>
            <a:xfrm>
              <a:off x="8926406" y="5096263"/>
              <a:ext cx="2537364" cy="584775"/>
            </a:xfrm>
            <a:prstGeom prst="rect">
              <a:avLst/>
            </a:prstGeom>
            <a:solidFill>
              <a:sysClr val="window" lastClr="FFFFFF">
                <a:lumMod val="95000"/>
              </a:sysClr>
            </a:solidFill>
            <a:ln>
              <a:solidFill>
                <a:sysClr val="window" lastClr="FFFFFF">
                  <a:lumMod val="75000"/>
                </a:sysClr>
              </a:solidFill>
            </a:ln>
          </p:spPr>
          <p:txBody>
            <a:bodyPr wrap="square" rtlCol="0" anchor="ctr">
              <a:spAutoFit/>
            </a:bodyPr>
            <a:lstStyle/>
            <a:p>
              <a:pPr marL="0" marR="0" lvl="0" indent="0" algn="ctr" defTabSz="1172144"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lumMod val="65000"/>
                      <a:lumOff val="35000"/>
                    </a:prstClr>
                  </a:solidFill>
                  <a:effectLst/>
                  <a:uLnTx/>
                  <a:uFillTx/>
                  <a:latin typeface="Segoe UI" panose="020B0502040204020203" pitchFamily="34" charset="0"/>
                  <a:cs typeface="Segoe UI" panose="020B0502040204020203" pitchFamily="34" charset="0"/>
                </a:rPr>
                <a:t>Innovation</a:t>
              </a:r>
            </a:p>
          </p:txBody>
        </p:sp>
        <p:sp>
          <p:nvSpPr>
            <p:cNvPr id="11" name="Down Arrow 54">
              <a:extLst>
                <a:ext uri="{FF2B5EF4-FFF2-40B4-BE49-F238E27FC236}">
                  <a16:creationId xmlns:a16="http://schemas.microsoft.com/office/drawing/2014/main" id="{3936163A-8EAD-FD11-AC39-EB45AF7873CC}"/>
                </a:ext>
              </a:extLst>
            </p:cNvPr>
            <p:cNvSpPr/>
            <p:nvPr/>
          </p:nvSpPr>
          <p:spPr>
            <a:xfrm>
              <a:off x="1249897" y="4185681"/>
              <a:ext cx="467360" cy="584811"/>
            </a:xfrm>
            <a:prstGeom prst="downArrow">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noFill/>
                </a:ln>
                <a:solidFill>
                  <a:srgbClr val="005386"/>
                </a:solidFill>
                <a:effectLst/>
                <a:uLnTx/>
                <a:uFillTx/>
                <a:latin typeface="Arial Narrow"/>
                <a:ea typeface="+mn-ea"/>
                <a:cs typeface="+mn-cs"/>
              </a:endParaRPr>
            </a:p>
          </p:txBody>
        </p:sp>
        <p:sp>
          <p:nvSpPr>
            <p:cNvPr id="13" name="Down Arrow 56">
              <a:extLst>
                <a:ext uri="{FF2B5EF4-FFF2-40B4-BE49-F238E27FC236}">
                  <a16:creationId xmlns:a16="http://schemas.microsoft.com/office/drawing/2014/main" id="{0A16E536-018B-A141-2ADC-6BBE5BAFAD8B}"/>
                </a:ext>
              </a:extLst>
            </p:cNvPr>
            <p:cNvSpPr/>
            <p:nvPr/>
          </p:nvSpPr>
          <p:spPr>
            <a:xfrm>
              <a:off x="7399793" y="4185681"/>
              <a:ext cx="467360" cy="584811"/>
            </a:xfrm>
            <a:prstGeom prst="downArrow">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noFill/>
                </a:ln>
                <a:solidFill>
                  <a:srgbClr val="005386"/>
                </a:solidFill>
                <a:effectLst/>
                <a:uLnTx/>
                <a:uFillTx/>
                <a:latin typeface="Arial Narrow"/>
                <a:ea typeface="+mn-ea"/>
                <a:cs typeface="+mn-cs"/>
              </a:endParaRPr>
            </a:p>
          </p:txBody>
        </p:sp>
        <p:sp>
          <p:nvSpPr>
            <p:cNvPr id="14" name="Down Arrow 57">
              <a:extLst>
                <a:ext uri="{FF2B5EF4-FFF2-40B4-BE49-F238E27FC236}">
                  <a16:creationId xmlns:a16="http://schemas.microsoft.com/office/drawing/2014/main" id="{5537E882-77F0-754E-CAE7-0ACC262E6F26}"/>
                </a:ext>
              </a:extLst>
            </p:cNvPr>
            <p:cNvSpPr/>
            <p:nvPr/>
          </p:nvSpPr>
          <p:spPr>
            <a:xfrm>
              <a:off x="4324845" y="4218424"/>
              <a:ext cx="467360" cy="584811"/>
            </a:xfrm>
            <a:prstGeom prst="downArrow">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noFill/>
                </a:ln>
                <a:solidFill>
                  <a:srgbClr val="005386"/>
                </a:solidFill>
                <a:effectLst/>
                <a:uLnTx/>
                <a:uFillTx/>
                <a:latin typeface="Arial Narrow"/>
                <a:ea typeface="+mn-ea"/>
                <a:cs typeface="+mn-cs"/>
              </a:endParaRPr>
            </a:p>
          </p:txBody>
        </p:sp>
        <p:sp>
          <p:nvSpPr>
            <p:cNvPr id="15" name="Down Arrow 58">
              <a:extLst>
                <a:ext uri="{FF2B5EF4-FFF2-40B4-BE49-F238E27FC236}">
                  <a16:creationId xmlns:a16="http://schemas.microsoft.com/office/drawing/2014/main" id="{804303CF-ACEB-BAE1-DDD7-41F8038535AD}"/>
                </a:ext>
              </a:extLst>
            </p:cNvPr>
            <p:cNvSpPr/>
            <p:nvPr/>
          </p:nvSpPr>
          <p:spPr>
            <a:xfrm>
              <a:off x="10474743" y="4188629"/>
              <a:ext cx="467360" cy="584811"/>
            </a:xfrm>
            <a:prstGeom prst="downArrow">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dirty="0">
                <a:ln>
                  <a:noFill/>
                </a:ln>
                <a:solidFill>
                  <a:srgbClr val="005386"/>
                </a:solidFill>
                <a:effectLst/>
                <a:uLnTx/>
                <a:uFillTx/>
                <a:latin typeface="Arial Narrow"/>
                <a:ea typeface="+mn-ea"/>
                <a:cs typeface="+mn-cs"/>
              </a:endParaRPr>
            </a:p>
          </p:txBody>
        </p:sp>
        <p:sp>
          <p:nvSpPr>
            <p:cNvPr id="16" name="Rounded Rectangle 46">
              <a:extLst>
                <a:ext uri="{FF2B5EF4-FFF2-40B4-BE49-F238E27FC236}">
                  <a16:creationId xmlns:a16="http://schemas.microsoft.com/office/drawing/2014/main" id="{997DB4AF-83CA-C3B0-C2A7-C9B91DD60828}"/>
                </a:ext>
              </a:extLst>
            </p:cNvPr>
            <p:cNvSpPr/>
            <p:nvPr/>
          </p:nvSpPr>
          <p:spPr>
            <a:xfrm rot="5400000">
              <a:off x="4991141" y="-2701983"/>
              <a:ext cx="2129736" cy="11148432"/>
            </a:xfrm>
            <a:prstGeom prst="roundRect">
              <a:avLst>
                <a:gd name="adj" fmla="val 3219"/>
              </a:avLst>
            </a:prstGeom>
            <a:solidFill>
              <a:sysClr val="window" lastClr="FFFFFF">
                <a:lumMod val="85000"/>
              </a:sysClr>
            </a:solidFill>
            <a:ln w="38100">
              <a:solidFill>
                <a:srgbClr val="E6533A"/>
              </a:solidFill>
            </a:ln>
          </p:spPr>
          <p:txBody>
            <a:bodyPr wrap="square" lIns="0" tIns="0" rIns="0" bIns="0" rtlCol="0" anchor="ctr">
              <a:no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5386"/>
                </a:solidFill>
                <a:effectLst/>
                <a:uLnTx/>
                <a:uFillTx/>
                <a:latin typeface="Arial"/>
                <a:cs typeface="Arial"/>
              </a:endParaRPr>
            </a:p>
          </p:txBody>
        </p:sp>
        <p:pic>
          <p:nvPicPr>
            <p:cNvPr id="17" name="Bild 19">
              <a:extLst>
                <a:ext uri="{FF2B5EF4-FFF2-40B4-BE49-F238E27FC236}">
                  <a16:creationId xmlns:a16="http://schemas.microsoft.com/office/drawing/2014/main" id="{FE15056C-5012-FED8-6710-E115C5D34F8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4791"/>
            <a:stretch/>
          </p:blipFill>
          <p:spPr>
            <a:xfrm>
              <a:off x="9260960" y="2202104"/>
              <a:ext cx="2114537" cy="1131763"/>
            </a:xfrm>
            <a:prstGeom prst="rect">
              <a:avLst/>
            </a:prstGeom>
            <a:ln>
              <a:noFill/>
            </a:ln>
            <a:effectLst/>
          </p:spPr>
        </p:pic>
        <p:pic>
          <p:nvPicPr>
            <p:cNvPr id="18" name="Bild 20">
              <a:extLst>
                <a:ext uri="{FF2B5EF4-FFF2-40B4-BE49-F238E27FC236}">
                  <a16:creationId xmlns:a16="http://schemas.microsoft.com/office/drawing/2014/main" id="{FDCD13FA-4D21-1779-0D9A-0E1067C6C4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7297" y="2170083"/>
              <a:ext cx="2063015" cy="1195805"/>
            </a:xfrm>
            <a:prstGeom prst="rect">
              <a:avLst/>
            </a:prstGeom>
            <a:ln>
              <a:noFill/>
            </a:ln>
            <a:effectLst/>
          </p:spPr>
        </p:pic>
        <p:sp>
          <p:nvSpPr>
            <p:cNvPr id="19" name="TextBox 68">
              <a:extLst>
                <a:ext uri="{FF2B5EF4-FFF2-40B4-BE49-F238E27FC236}">
                  <a16:creationId xmlns:a16="http://schemas.microsoft.com/office/drawing/2014/main" id="{7C21C906-E46B-4F3C-8FA5-B0F6BF465DC8}"/>
                </a:ext>
              </a:extLst>
            </p:cNvPr>
            <p:cNvSpPr txBox="1"/>
            <p:nvPr/>
          </p:nvSpPr>
          <p:spPr>
            <a:xfrm>
              <a:off x="4146834" y="3362999"/>
              <a:ext cx="1424180" cy="31810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prstClr val="black">
                      <a:lumMod val="65000"/>
                      <a:lumOff val="35000"/>
                    </a:prstClr>
                  </a:solidFill>
                  <a:effectLst/>
                  <a:uLnTx/>
                  <a:uFillTx/>
                  <a:latin typeface="Helvetica Neue"/>
                  <a:ea typeface="Open Sans" charset="0"/>
                  <a:cs typeface="Open Sans" charset="0"/>
                </a:rPr>
                <a:t>Plant Layout</a:t>
              </a:r>
              <a:endParaRPr kumimoji="0" lang="en-US" sz="1467" b="0" i="0" u="none" strike="noStrike" kern="0" cap="none" spc="0" normalizeH="0" baseline="0" noProof="0" dirty="0">
                <a:ln>
                  <a:noFill/>
                </a:ln>
                <a:solidFill>
                  <a:prstClr val="black">
                    <a:lumMod val="65000"/>
                    <a:lumOff val="35000"/>
                  </a:prstClr>
                </a:solidFill>
                <a:effectLst/>
                <a:uLnTx/>
                <a:uFillTx/>
                <a:latin typeface="Helvetica Neue"/>
                <a:ea typeface="Open Sans" charset="0"/>
                <a:cs typeface="Open Sans" charset="0"/>
              </a:endParaRPr>
            </a:p>
          </p:txBody>
        </p:sp>
        <p:sp>
          <p:nvSpPr>
            <p:cNvPr id="20" name="TextBox 70">
              <a:extLst>
                <a:ext uri="{FF2B5EF4-FFF2-40B4-BE49-F238E27FC236}">
                  <a16:creationId xmlns:a16="http://schemas.microsoft.com/office/drawing/2014/main" id="{22184EDD-59B6-870A-ADC0-B4C72ADF35D1}"/>
                </a:ext>
              </a:extLst>
            </p:cNvPr>
            <p:cNvSpPr txBox="1"/>
            <p:nvPr/>
          </p:nvSpPr>
          <p:spPr>
            <a:xfrm>
              <a:off x="9195890" y="3362999"/>
              <a:ext cx="2407124" cy="318100"/>
            </a:xfrm>
            <a:prstGeom prst="rect">
              <a:avLst/>
            </a:prstGeom>
            <a:noFill/>
          </p:spPr>
          <p:txBody>
            <a:bodyPr wrap="square" rtlCol="0">
              <a:spAutoFit/>
            </a:bodyPr>
            <a:lstStyle/>
            <a:p>
              <a:pPr marL="0" marR="0" lvl="0" indent="0" defTabSz="914377" eaLnBrk="1" fontAlgn="auto" latinLnBrk="0" hangingPunct="1">
                <a:lnSpc>
                  <a:spcPct val="100000"/>
                </a:lnSpc>
                <a:spcBef>
                  <a:spcPts val="0"/>
                </a:spcBef>
                <a:spcAft>
                  <a:spcPts val="0"/>
                </a:spcAft>
                <a:buClrTx/>
                <a:buSzTx/>
                <a:buFontTx/>
                <a:buNone/>
                <a:tabLst/>
                <a:defRPr sz="1800">
                  <a:solidFill>
                    <a:srgbClr val="000000"/>
                  </a:solidFill>
                </a:defRPr>
              </a:pPr>
              <a:r>
                <a:rPr kumimoji="0" lang="en-US" sz="1467" b="1" i="0" u="none" strike="noStrike" kern="0" cap="none" spc="0" normalizeH="0" baseline="0" noProof="0" dirty="0">
                  <a:ln>
                    <a:noFill/>
                  </a:ln>
                  <a:solidFill>
                    <a:prstClr val="black">
                      <a:lumMod val="65000"/>
                      <a:lumOff val="35000"/>
                    </a:prstClr>
                  </a:solidFill>
                  <a:effectLst/>
                  <a:uLnTx/>
                  <a:uFillTx/>
                  <a:latin typeface="Helvetica Neue"/>
                  <a:ea typeface="Open Sans" charset="0"/>
                  <a:cs typeface="Open Sans" charset="0"/>
                  <a:sym typeface="Open Sans"/>
                </a:rPr>
                <a:t>Factory </a:t>
              </a:r>
              <a:r>
                <a:rPr kumimoji="0" lang="en-US" sz="1467" b="1" i="0" u="none" strike="noStrike" kern="0" cap="none" spc="0" normalizeH="0" baseline="0" noProof="0">
                  <a:ln>
                    <a:noFill/>
                  </a:ln>
                  <a:solidFill>
                    <a:prstClr val="black">
                      <a:lumMod val="65000"/>
                      <a:lumOff val="35000"/>
                    </a:prstClr>
                  </a:solidFill>
                  <a:effectLst/>
                  <a:uLnTx/>
                  <a:uFillTx/>
                  <a:latin typeface="Helvetica Neue"/>
                  <a:ea typeface="Open Sans" charset="0"/>
                  <a:cs typeface="Open Sans" charset="0"/>
                  <a:sym typeface="Open Sans"/>
                </a:rPr>
                <a:t>Flow Simulatie</a:t>
              </a:r>
              <a:endParaRPr kumimoji="0" lang="en-US" sz="1467" b="1" i="0" u="none" strike="noStrike" kern="0" cap="none" spc="0" normalizeH="0" baseline="0" noProof="0" dirty="0">
                <a:ln>
                  <a:noFill/>
                </a:ln>
                <a:solidFill>
                  <a:prstClr val="black">
                    <a:lumMod val="65000"/>
                    <a:lumOff val="35000"/>
                  </a:prstClr>
                </a:solidFill>
                <a:effectLst/>
                <a:uLnTx/>
                <a:uFillTx/>
                <a:latin typeface="Helvetica Neue"/>
                <a:ea typeface="Open Sans" charset="0"/>
                <a:cs typeface="Open Sans" charset="0"/>
                <a:sym typeface="Open Sans"/>
              </a:endParaRPr>
            </a:p>
          </p:txBody>
        </p:sp>
        <p:sp>
          <p:nvSpPr>
            <p:cNvPr id="21" name="Shape 1445">
              <a:extLst>
                <a:ext uri="{FF2B5EF4-FFF2-40B4-BE49-F238E27FC236}">
                  <a16:creationId xmlns:a16="http://schemas.microsoft.com/office/drawing/2014/main" id="{3BBAC12E-188E-6221-F453-552307562F52}"/>
                </a:ext>
              </a:extLst>
            </p:cNvPr>
            <p:cNvSpPr/>
            <p:nvPr/>
          </p:nvSpPr>
          <p:spPr>
            <a:xfrm>
              <a:off x="6523238" y="3378389"/>
              <a:ext cx="2104791" cy="31809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000">
                  <a:solidFill>
                    <a:srgbClr val="FFFFFF"/>
                  </a:solidFill>
                  <a:latin typeface="Open Sans"/>
                  <a:ea typeface="Open Sans"/>
                  <a:cs typeface="Open Sans"/>
                  <a:sym typeface="Open Sans"/>
                </a:defRPr>
              </a:lvl1pPr>
            </a:lstStyle>
            <a:p>
              <a:pPr marL="0" marR="0" lvl="0" indent="0" algn="ctr" defTabSz="914377" eaLnBrk="1" fontAlgn="auto" latinLnBrk="0" hangingPunct="1">
                <a:lnSpc>
                  <a:spcPct val="100000"/>
                </a:lnSpc>
                <a:spcBef>
                  <a:spcPts val="0"/>
                </a:spcBef>
                <a:spcAft>
                  <a:spcPts val="0"/>
                </a:spcAft>
                <a:buClrTx/>
                <a:buSzTx/>
                <a:buFontTx/>
                <a:buNone/>
                <a:tabLst/>
                <a:defRPr sz="1800">
                  <a:solidFill>
                    <a:srgbClr val="000000"/>
                  </a:solidFill>
                </a:defRPr>
              </a:pPr>
              <a:r>
                <a:rPr kumimoji="0" lang="en-GB" sz="1467" b="1" i="0" u="none" strike="noStrike" kern="0" cap="none" spc="0" normalizeH="0" baseline="0" noProof="0">
                  <a:ln>
                    <a:noFill/>
                  </a:ln>
                  <a:solidFill>
                    <a:prstClr val="black">
                      <a:lumMod val="65000"/>
                      <a:lumOff val="35000"/>
                    </a:prstClr>
                  </a:solidFill>
                  <a:effectLst/>
                  <a:uLnTx/>
                  <a:uFillTx/>
                  <a:latin typeface="Helvetica Neue"/>
                  <a:ea typeface="Open Sans" charset="0"/>
                  <a:cs typeface="Open Sans" charset="0"/>
                  <a:sym typeface="Open Sans"/>
                </a:rPr>
                <a:t>Machine Simulatie</a:t>
              </a:r>
              <a:endParaRPr kumimoji="0" sz="1467" b="1" i="0" u="none" strike="noStrike" kern="0" cap="none" spc="0" normalizeH="0" baseline="0" noProof="0" dirty="0">
                <a:ln>
                  <a:noFill/>
                </a:ln>
                <a:solidFill>
                  <a:prstClr val="black">
                    <a:lumMod val="65000"/>
                    <a:lumOff val="35000"/>
                  </a:prstClr>
                </a:solidFill>
                <a:effectLst/>
                <a:uLnTx/>
                <a:uFillTx/>
                <a:latin typeface="Helvetica Neue"/>
                <a:ea typeface="Open Sans" charset="0"/>
                <a:cs typeface="Open Sans" charset="0"/>
                <a:sym typeface="Open Sans"/>
              </a:endParaRPr>
            </a:p>
          </p:txBody>
        </p:sp>
        <p:pic>
          <p:nvPicPr>
            <p:cNvPr id="22" name="Picture 4" descr="3D Experience DELMIA">
              <a:extLst>
                <a:ext uri="{FF2B5EF4-FFF2-40B4-BE49-F238E27FC236}">
                  <a16:creationId xmlns:a16="http://schemas.microsoft.com/office/drawing/2014/main" id="{F5179CE1-2F49-86EB-F871-F2216892BD8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444" y="1391875"/>
              <a:ext cx="887641" cy="970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TextBox 40">
              <a:extLst>
                <a:ext uri="{FF2B5EF4-FFF2-40B4-BE49-F238E27FC236}">
                  <a16:creationId xmlns:a16="http://schemas.microsoft.com/office/drawing/2014/main" id="{4D2954A4-95ED-93E8-5EDB-DDD92BE378AF}"/>
                </a:ext>
              </a:extLst>
            </p:cNvPr>
            <p:cNvSpPr txBox="1"/>
            <p:nvPr/>
          </p:nvSpPr>
          <p:spPr>
            <a:xfrm>
              <a:off x="952135" y="3362999"/>
              <a:ext cx="2407124" cy="318100"/>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prstClr val="black">
                      <a:lumMod val="65000"/>
                      <a:lumOff val="35000"/>
                    </a:prstClr>
                  </a:solidFill>
                  <a:effectLst/>
                  <a:uLnTx/>
                  <a:uFillTx/>
                  <a:latin typeface="Helvetica Neue"/>
                  <a:ea typeface="Open Sans" charset="0"/>
                  <a:cs typeface="Open Sans" charset="0"/>
                </a:rPr>
                <a:t>Plan Operations</a:t>
              </a:r>
              <a:endParaRPr kumimoji="0" lang="en-US" sz="1467" b="0" i="0" u="none" strike="noStrike" kern="0" cap="none" spc="0" normalizeH="0" baseline="0" noProof="0" dirty="0">
                <a:ln>
                  <a:noFill/>
                </a:ln>
                <a:solidFill>
                  <a:prstClr val="black">
                    <a:lumMod val="65000"/>
                    <a:lumOff val="35000"/>
                  </a:prstClr>
                </a:solidFill>
                <a:effectLst/>
                <a:uLnTx/>
                <a:uFillTx/>
                <a:latin typeface="Helvetica Neue"/>
                <a:ea typeface="Open Sans" charset="0"/>
                <a:cs typeface="Open Sans" charset="0"/>
              </a:endParaRPr>
            </a:p>
          </p:txBody>
        </p:sp>
        <p:pic>
          <p:nvPicPr>
            <p:cNvPr id="24" name="Picture 6" descr="C:\Users\YMS\AppData\Local\Temp\SNAGHTMLb0d37ac.PNG">
              <a:extLst>
                <a:ext uri="{FF2B5EF4-FFF2-40B4-BE49-F238E27FC236}">
                  <a16:creationId xmlns:a16="http://schemas.microsoft.com/office/drawing/2014/main" id="{0685DAC8-64FA-5809-8F79-AADEC748ACB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211676" y="2170913"/>
              <a:ext cx="1888043" cy="1194148"/>
            </a:xfrm>
            <a:prstGeom prst="rect">
              <a:avLst/>
            </a:prstGeom>
            <a:noFill/>
            <a:ln w="9525">
              <a:solidFill>
                <a:sysClr val="windowText" lastClr="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5" name="Picture 42" descr="C:\DELMIA\Release\2015x\BFS\On Premise\Drafts\Same\RTS\RTS.png">
              <a:extLst>
                <a:ext uri="{FF2B5EF4-FFF2-40B4-BE49-F238E27FC236}">
                  <a16:creationId xmlns:a16="http://schemas.microsoft.com/office/drawing/2014/main" id="{ECAEA62F-D180-5CB5-A1EE-9ED21E619574}"/>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7888" y="2194563"/>
              <a:ext cx="1915491" cy="1146845"/>
            </a:xfrm>
            <a:prstGeom prst="rect">
              <a:avLst/>
            </a:prstGeom>
            <a:ln>
              <a:noFill/>
            </a:ln>
            <a:effectLst/>
          </p:spPr>
        </p:pic>
        <p:sp>
          <p:nvSpPr>
            <p:cNvPr id="26" name="Tekstvak 25">
              <a:extLst>
                <a:ext uri="{FF2B5EF4-FFF2-40B4-BE49-F238E27FC236}">
                  <a16:creationId xmlns:a16="http://schemas.microsoft.com/office/drawing/2014/main" id="{F3DD7A47-CB49-FC48-6D0F-1126C12D5DCB}"/>
                </a:ext>
              </a:extLst>
            </p:cNvPr>
            <p:cNvSpPr txBox="1"/>
            <p:nvPr/>
          </p:nvSpPr>
          <p:spPr>
            <a:xfrm>
              <a:off x="4487334" y="1422400"/>
              <a:ext cx="65" cy="369332"/>
            </a:xfrm>
            <a:prstGeom prst="rect">
              <a:avLst/>
            </a:prstGeom>
            <a:noFill/>
          </p:spPr>
          <p:txBody>
            <a:bodyPr wrap="none" lIns="0" tIns="0" rIns="0" bIns="0" rtlCol="0">
              <a:spAutoFit/>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prstClr val="black"/>
                </a:solidFill>
                <a:effectLst/>
                <a:uLnTx/>
                <a:uFillTx/>
              </a:endParaRPr>
            </a:p>
          </p:txBody>
        </p:sp>
        <p:sp>
          <p:nvSpPr>
            <p:cNvPr id="27" name="Tekstvak 26">
              <a:extLst>
                <a:ext uri="{FF2B5EF4-FFF2-40B4-BE49-F238E27FC236}">
                  <a16:creationId xmlns:a16="http://schemas.microsoft.com/office/drawing/2014/main" id="{B3AC1CA8-52C9-466A-294E-DAD73C94AC75}"/>
                </a:ext>
              </a:extLst>
            </p:cNvPr>
            <p:cNvSpPr txBox="1"/>
            <p:nvPr/>
          </p:nvSpPr>
          <p:spPr>
            <a:xfrm>
              <a:off x="8765758" y="2393492"/>
              <a:ext cx="262820" cy="748988"/>
            </a:xfrm>
            <a:prstGeom prst="rect">
              <a:avLst/>
            </a:prstGeom>
            <a:noFill/>
          </p:spPr>
          <p:txBody>
            <a:bodyPr wrap="square" rtlCol="0" anchor="ctr">
              <a:spAutoFit/>
            </a:bodyPr>
            <a:lstStyle/>
            <a:p>
              <a:pPr marL="0" marR="0" lvl="0" indent="0" algn="ctr" defTabSz="609477" eaLnBrk="1" fontAlgn="auto" latinLnBrk="0" hangingPunct="1">
                <a:lnSpc>
                  <a:spcPct val="100000"/>
                </a:lnSpc>
                <a:spcBef>
                  <a:spcPts val="0"/>
                </a:spcBef>
                <a:spcAft>
                  <a:spcPts val="0"/>
                </a:spcAft>
                <a:buClrTx/>
                <a:buSzTx/>
                <a:buFontTx/>
                <a:buNone/>
                <a:tabLst/>
                <a:defRPr/>
              </a:pPr>
              <a:r>
                <a:rPr kumimoji="0" lang="nl-NL" sz="4267" b="1" i="0" u="none" strike="noStrike" kern="0" cap="none" spc="0" normalizeH="0" baseline="0" noProof="0">
                  <a:ln>
                    <a:noFill/>
                  </a:ln>
                  <a:solidFill>
                    <a:prstClr val="black">
                      <a:lumMod val="65000"/>
                      <a:lumOff val="35000"/>
                    </a:prstClr>
                  </a:solidFill>
                  <a:effectLst/>
                  <a:uLnTx/>
                  <a:uFillTx/>
                </a:rPr>
                <a:t>+</a:t>
              </a:r>
            </a:p>
          </p:txBody>
        </p:sp>
        <p:sp>
          <p:nvSpPr>
            <p:cNvPr id="28" name="Tekstvak 27">
              <a:extLst>
                <a:ext uri="{FF2B5EF4-FFF2-40B4-BE49-F238E27FC236}">
                  <a16:creationId xmlns:a16="http://schemas.microsoft.com/office/drawing/2014/main" id="{1BDE891D-B5D6-71A7-7B33-9F669749623D}"/>
                </a:ext>
              </a:extLst>
            </p:cNvPr>
            <p:cNvSpPr txBox="1"/>
            <p:nvPr/>
          </p:nvSpPr>
          <p:spPr>
            <a:xfrm>
              <a:off x="6122690" y="2393492"/>
              <a:ext cx="262820" cy="748988"/>
            </a:xfrm>
            <a:prstGeom prst="rect">
              <a:avLst/>
            </a:prstGeom>
            <a:noFill/>
          </p:spPr>
          <p:txBody>
            <a:bodyPr wrap="square" rtlCol="0" anchor="ctr">
              <a:spAutoFit/>
            </a:bodyPr>
            <a:lstStyle/>
            <a:p>
              <a:pPr marL="0" marR="0" lvl="0" indent="0" algn="ctr" defTabSz="609477" eaLnBrk="1" fontAlgn="auto" latinLnBrk="0" hangingPunct="1">
                <a:lnSpc>
                  <a:spcPct val="100000"/>
                </a:lnSpc>
                <a:spcBef>
                  <a:spcPts val="0"/>
                </a:spcBef>
                <a:spcAft>
                  <a:spcPts val="0"/>
                </a:spcAft>
                <a:buClrTx/>
                <a:buSzTx/>
                <a:buFontTx/>
                <a:buNone/>
                <a:tabLst/>
                <a:defRPr/>
              </a:pPr>
              <a:r>
                <a:rPr kumimoji="0" lang="nl-NL" sz="4267" b="1" i="0" u="none" strike="noStrike" kern="0" cap="none" spc="0" normalizeH="0" baseline="0" noProof="0">
                  <a:ln>
                    <a:noFill/>
                  </a:ln>
                  <a:solidFill>
                    <a:prstClr val="black">
                      <a:lumMod val="65000"/>
                      <a:lumOff val="35000"/>
                    </a:prstClr>
                  </a:solidFill>
                  <a:effectLst/>
                  <a:uLnTx/>
                  <a:uFillTx/>
                </a:rPr>
                <a:t>+</a:t>
              </a:r>
            </a:p>
          </p:txBody>
        </p:sp>
        <p:sp>
          <p:nvSpPr>
            <p:cNvPr id="29" name="Tekstvak 28">
              <a:extLst>
                <a:ext uri="{FF2B5EF4-FFF2-40B4-BE49-F238E27FC236}">
                  <a16:creationId xmlns:a16="http://schemas.microsoft.com/office/drawing/2014/main" id="{DD2068A6-044D-3298-B290-3810F226FCA5}"/>
                </a:ext>
              </a:extLst>
            </p:cNvPr>
            <p:cNvSpPr txBox="1"/>
            <p:nvPr/>
          </p:nvSpPr>
          <p:spPr>
            <a:xfrm>
              <a:off x="3332098" y="2393492"/>
              <a:ext cx="262820" cy="748988"/>
            </a:xfrm>
            <a:prstGeom prst="rect">
              <a:avLst/>
            </a:prstGeom>
            <a:noFill/>
          </p:spPr>
          <p:txBody>
            <a:bodyPr wrap="square" rtlCol="0" anchor="ctr">
              <a:spAutoFit/>
            </a:bodyPr>
            <a:lstStyle/>
            <a:p>
              <a:pPr marL="0" marR="0" lvl="0" indent="0" algn="ctr" defTabSz="609477" eaLnBrk="1" fontAlgn="auto" latinLnBrk="0" hangingPunct="1">
                <a:lnSpc>
                  <a:spcPct val="100000"/>
                </a:lnSpc>
                <a:spcBef>
                  <a:spcPts val="0"/>
                </a:spcBef>
                <a:spcAft>
                  <a:spcPts val="0"/>
                </a:spcAft>
                <a:buClrTx/>
                <a:buSzTx/>
                <a:buFontTx/>
                <a:buNone/>
                <a:tabLst/>
                <a:defRPr/>
              </a:pPr>
              <a:r>
                <a:rPr kumimoji="0" lang="nl-NL" sz="4267" b="1" i="0" u="none" strike="noStrike" kern="0" cap="none" spc="0" normalizeH="0" baseline="0" noProof="0">
                  <a:ln>
                    <a:noFill/>
                  </a:ln>
                  <a:solidFill>
                    <a:prstClr val="black">
                      <a:lumMod val="65000"/>
                      <a:lumOff val="35000"/>
                    </a:prstClr>
                  </a:solidFill>
                  <a:effectLst/>
                  <a:uLnTx/>
                  <a:uFillTx/>
                </a:rPr>
                <a:t>+</a:t>
              </a:r>
            </a:p>
          </p:txBody>
        </p:sp>
      </p:grpSp>
    </p:spTree>
    <p:extLst>
      <p:ext uri="{BB962C8B-B14F-4D97-AF65-F5344CB8AC3E}">
        <p14:creationId xmlns:p14="http://schemas.microsoft.com/office/powerpoint/2010/main" val="4259061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2B901299-2FCE-3E91-2E98-4EE648AC33B1}"/>
              </a:ext>
            </a:extLst>
          </p:cNvPr>
          <p:cNvPicPr>
            <a:picLocks noChangeAspect="1"/>
          </p:cNvPicPr>
          <p:nvPr/>
        </p:nvPicPr>
        <p:blipFill>
          <a:blip r:embed="rId6"/>
          <a:stretch>
            <a:fillRect/>
          </a:stretch>
        </p:blipFill>
        <p:spPr>
          <a:xfrm>
            <a:off x="0" y="981075"/>
            <a:ext cx="4472731" cy="2588432"/>
          </a:xfrm>
          <a:prstGeom prst="rect">
            <a:avLst/>
          </a:prstGeom>
        </p:spPr>
      </p:pic>
      <p:pic>
        <p:nvPicPr>
          <p:cNvPr id="3" name="Afbeelding 2">
            <a:extLst>
              <a:ext uri="{FF2B5EF4-FFF2-40B4-BE49-F238E27FC236}">
                <a16:creationId xmlns:a16="http://schemas.microsoft.com/office/drawing/2014/main" id="{C7F56D96-3982-8CDD-8E8D-EB9AC6676610}"/>
              </a:ext>
            </a:extLst>
          </p:cNvPr>
          <p:cNvPicPr>
            <a:picLocks noChangeAspect="1"/>
          </p:cNvPicPr>
          <p:nvPr/>
        </p:nvPicPr>
        <p:blipFill>
          <a:blip r:embed="rId7"/>
          <a:stretch>
            <a:fillRect/>
          </a:stretch>
        </p:blipFill>
        <p:spPr>
          <a:xfrm>
            <a:off x="4935103" y="1311454"/>
            <a:ext cx="2010349" cy="1133837"/>
          </a:xfrm>
          <a:prstGeom prst="rect">
            <a:avLst/>
          </a:prstGeom>
        </p:spPr>
      </p:pic>
      <p:sp>
        <p:nvSpPr>
          <p:cNvPr id="13" name="Tekstvak 12">
            <a:extLst>
              <a:ext uri="{FF2B5EF4-FFF2-40B4-BE49-F238E27FC236}">
                <a16:creationId xmlns:a16="http://schemas.microsoft.com/office/drawing/2014/main" id="{A672A332-4E6F-5994-BFFE-11E6E8997A6C}"/>
              </a:ext>
            </a:extLst>
          </p:cNvPr>
          <p:cNvSpPr txBox="1"/>
          <p:nvPr/>
        </p:nvSpPr>
        <p:spPr>
          <a:xfrm>
            <a:off x="443213" y="3429000"/>
            <a:ext cx="12155187" cy="3745128"/>
          </a:xfrm>
          <a:prstGeom prst="rect">
            <a:avLst/>
          </a:prstGeom>
          <a:noFill/>
        </p:spPr>
        <p:txBody>
          <a:bodyPr wrap="none" rtlCol="0">
            <a:spAutoFit/>
          </a:bodyPr>
          <a:lstStyle/>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Al 60 jaar is Van Dam Machine een pionier en innovatief bedrijf dat apparatuur</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levert voor het decoreren van harde verpakkingen, gespecialiseerd in het</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ontwerpen, ontwikkelen en produceren van droge offsetdrukmachines en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fotografische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FDoR</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drukmachines</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Migratie van CATIA V5 en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Smarteam</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naar 3DX CATIA en 3DX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Enovia</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9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named</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users met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classification</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management, E-BOM</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Fase 2 M-BOM en ERP integratie.</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Verdere exploratie 3DX mogelijkheden buiten engineering.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dirty="0">
              <a:ln>
                <a:noFill/>
              </a:ln>
              <a:solidFill>
                <a:prstClr val="black"/>
              </a:solidFill>
              <a:effectLst/>
              <a:uLnTx/>
              <a:uFillTx/>
            </a:endParaRPr>
          </a:p>
        </p:txBody>
      </p:sp>
      <p:pic>
        <p:nvPicPr>
          <p:cNvPr id="14" name="Picture 2" descr="Van Dam Machine Europe B.V.">
            <a:extLst>
              <a:ext uri="{FF2B5EF4-FFF2-40B4-BE49-F238E27FC236}">
                <a16:creationId xmlns:a16="http://schemas.microsoft.com/office/drawing/2014/main" id="{A685DCAB-BFD9-CFA0-E28F-1968B2F73F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1581" y="1634406"/>
            <a:ext cx="2354195" cy="46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91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 calcmode="lin" valueType="num">
                                      <p:cBhvr additive="base">
                                        <p:cTn id="22"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3">
                                            <p:txEl>
                                              <p:pRg st="6" end="6"/>
                                            </p:txEl>
                                          </p:spTgt>
                                        </p:tgtEl>
                                        <p:attrNameLst>
                                          <p:attrName>style.visibility</p:attrName>
                                        </p:attrNameLst>
                                      </p:cBhvr>
                                      <p:to>
                                        <p:strVal val="visible"/>
                                      </p:to>
                                    </p:set>
                                    <p:animEffect transition="in" filter="strips(downLeft)">
                                      <p:cBhvr>
                                        <p:cTn id="32" dur="500"/>
                                        <p:tgtEl>
                                          <p:spTgt spid="1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 calcmode="lin" valueType="num">
                                      <p:cBhvr>
                                        <p:cTn id="37" dur="1000" fill="hold"/>
                                        <p:tgtEl>
                                          <p:spTgt spid="13">
                                            <p:txEl>
                                              <p:pRg st="7" end="7"/>
                                            </p:txEl>
                                          </p:spTgt>
                                        </p:tgtEl>
                                        <p:attrNameLst>
                                          <p:attrName>ppt_w</p:attrName>
                                        </p:attrNameLst>
                                      </p:cBhvr>
                                      <p:tavLst>
                                        <p:tav tm="0">
                                          <p:val>
                                            <p:strVal val="#ppt_w*0.70"/>
                                          </p:val>
                                        </p:tav>
                                        <p:tav tm="100000">
                                          <p:val>
                                            <p:strVal val="#ppt_w"/>
                                          </p:val>
                                        </p:tav>
                                      </p:tavLst>
                                    </p:anim>
                                    <p:anim calcmode="lin" valueType="num">
                                      <p:cBhvr>
                                        <p:cTn id="38" dur="1000" fill="hold"/>
                                        <p:tgtEl>
                                          <p:spTgt spid="13">
                                            <p:txEl>
                                              <p:pRg st="7" end="7"/>
                                            </p:txEl>
                                          </p:spTgt>
                                        </p:tgtEl>
                                        <p:attrNameLst>
                                          <p:attrName>ppt_h</p:attrName>
                                        </p:attrNameLst>
                                      </p:cBhvr>
                                      <p:tavLst>
                                        <p:tav tm="0">
                                          <p:val>
                                            <p:strVal val="#ppt_h"/>
                                          </p:val>
                                        </p:tav>
                                        <p:tav tm="100000">
                                          <p:val>
                                            <p:strVal val="#ppt_h"/>
                                          </p:val>
                                        </p:tav>
                                      </p:tavLst>
                                    </p:anim>
                                    <p:animEffect transition="in" filter="fade">
                                      <p:cBhvr>
                                        <p:cTn id="39" dur="10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EB60020-554A-879C-E8B8-6635AA9F1E5E}"/>
              </a:ext>
            </a:extLst>
          </p:cNvPr>
          <p:cNvSpPr>
            <a:spLocks noGrp="1"/>
          </p:cNvSpPr>
          <p:nvPr>
            <p:ph type="title"/>
          </p:nvPr>
        </p:nvSpPr>
        <p:spPr>
          <a:xfrm>
            <a:off x="489511" y="1240286"/>
            <a:ext cx="5035824" cy="530731"/>
          </a:xfrm>
        </p:spPr>
        <p:txBody>
          <a:bodyPr rtlCol="0" anchor="t"/>
          <a:lstStyle/>
          <a:p>
            <a:pPr algn="l" rtl="0">
              <a:lnSpc>
                <a:spcPct val="100000"/>
              </a:lnSpc>
            </a:pPr>
            <a:r>
              <a:rPr lang="nl-NL" sz="2800" b="1" cap="none" spc="0" dirty="0">
                <a:solidFill>
                  <a:srgbClr val="E63329"/>
                </a:solidFill>
                <a:latin typeface="Arial" panose="020B0604020202020204" pitchFamily="34" charset="0"/>
                <a:ea typeface="Verdana" panose="020B0604030504040204" pitchFamily="34" charset="0"/>
                <a:cs typeface="Arial" panose="020B0604020202020204" pitchFamily="34" charset="0"/>
              </a:rPr>
              <a:t>Vandaag</a:t>
            </a:r>
          </a:p>
        </p:txBody>
      </p:sp>
      <p:sp>
        <p:nvSpPr>
          <p:cNvPr id="4" name="Titel 1">
            <a:extLst>
              <a:ext uri="{FF2B5EF4-FFF2-40B4-BE49-F238E27FC236}">
                <a16:creationId xmlns:a16="http://schemas.microsoft.com/office/drawing/2014/main" id="{2BD6D550-7AD3-07D5-7FEC-9D899918090A}"/>
              </a:ext>
            </a:extLst>
          </p:cNvPr>
          <p:cNvSpPr txBox="1">
            <a:spLocks/>
          </p:cNvSpPr>
          <p:nvPr/>
        </p:nvSpPr>
        <p:spPr>
          <a:xfrm>
            <a:off x="496409" y="1729114"/>
            <a:ext cx="5037822" cy="2290545"/>
          </a:xfrm>
          <a:prstGeom prst="rect">
            <a:avLst/>
          </a:prstGeom>
        </p:spPr>
        <p:txBody>
          <a:bodyPr vert="horz" lIns="91440" tIns="45720" rIns="91440" bIns="45720" rtlCol="0" anchor="t">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4400" b="1" i="0" u="none" strike="noStrike" kern="1200" cap="all" spc="-150" normalizeH="0" baseline="0" noProof="0" dirty="0">
                <a:ln>
                  <a:noFill/>
                </a:ln>
                <a:solidFill>
                  <a:srgbClr val="0069B4"/>
                </a:solidFill>
                <a:effectLst/>
                <a:uLnTx/>
                <a:uFillTx/>
                <a:latin typeface="Arial Black" panose="020B0604020202020204" pitchFamily="34" charset="0"/>
                <a:ea typeface="Verdana" panose="020B0604030504040204" pitchFamily="34" charset="0"/>
                <a:cs typeface="Arial Black" panose="020B0604020202020204" pitchFamily="34" charset="0"/>
              </a:rPr>
              <a:t>Agenda</a:t>
            </a:r>
          </a:p>
        </p:txBody>
      </p:sp>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Rectangle 17">
            <a:extLst>
              <a:ext uri="{FF2B5EF4-FFF2-40B4-BE49-F238E27FC236}">
                <a16:creationId xmlns:a16="http://schemas.microsoft.com/office/drawing/2014/main" id="{CA617626-6B26-27CB-BD5A-039E3C2B2FEF}"/>
              </a:ext>
            </a:extLst>
          </p:cNvPr>
          <p:cNvSpPr/>
          <p:nvPr/>
        </p:nvSpPr>
        <p:spPr bwMode="auto">
          <a:xfrm>
            <a:off x="5334519" y="2097906"/>
            <a:ext cx="6258559" cy="738664"/>
          </a:xfrm>
          <a:prstGeom prst="rect">
            <a:avLst/>
          </a:prstGeom>
          <a:solidFill>
            <a:srgbClr val="7B7B7B"/>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 service client 4.0</a:t>
            </a:r>
          </a:p>
        </p:txBody>
      </p:sp>
      <p:sp>
        <p:nvSpPr>
          <p:cNvPr id="18" name="Rectangle 8">
            <a:extLst>
              <a:ext uri="{FF2B5EF4-FFF2-40B4-BE49-F238E27FC236}">
                <a16:creationId xmlns:a16="http://schemas.microsoft.com/office/drawing/2014/main" id="{5B2D868B-CA12-4D4C-FAC8-357FF837DA93}"/>
              </a:ext>
            </a:extLst>
          </p:cNvPr>
          <p:cNvSpPr/>
          <p:nvPr/>
        </p:nvSpPr>
        <p:spPr bwMode="auto">
          <a:xfrm>
            <a:off x="5343415" y="2097906"/>
            <a:ext cx="6258559"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Service challenges</a:t>
            </a:r>
          </a:p>
        </p:txBody>
      </p:sp>
      <p:sp>
        <p:nvSpPr>
          <p:cNvPr id="19" name="Rectangle 11">
            <a:extLst>
              <a:ext uri="{FF2B5EF4-FFF2-40B4-BE49-F238E27FC236}">
                <a16:creationId xmlns:a16="http://schemas.microsoft.com/office/drawing/2014/main" id="{B933E5DF-C81E-7E91-93C7-DEE38C85B464}"/>
              </a:ext>
            </a:extLst>
          </p:cNvPr>
          <p:cNvSpPr/>
          <p:nvPr/>
        </p:nvSpPr>
        <p:spPr bwMode="auto">
          <a:xfrm>
            <a:off x="4404560" y="4018119"/>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lang="en-US" sz="3200" spc="-51" dirty="0" err="1">
                <a:solidFill>
                  <a:prstClr val="white"/>
                </a:solidFill>
                <a:latin typeface="Segoe UI Light" panose="020B0502040204020203" pitchFamily="34" charset="0"/>
                <a:cs typeface="Segoe UI Light" panose="020B0502040204020203" pitchFamily="34" charset="0"/>
              </a:rPr>
              <a:t>Onze</a:t>
            </a:r>
            <a:r>
              <a:rPr lang="en-US" sz="3200" spc="-51" dirty="0">
                <a:solidFill>
                  <a:prstClr val="white"/>
                </a:solidFill>
                <a:latin typeface="Segoe UI Light" panose="020B0502040204020203" pitchFamily="34" charset="0"/>
                <a:cs typeface="Segoe UI Light" panose="020B0502040204020203" pitchFamily="34" charset="0"/>
              </a:rPr>
              <a:t> PLM </a:t>
            </a:r>
            <a:r>
              <a:rPr lang="en-US" sz="3200" spc="-51" dirty="0" err="1">
                <a:solidFill>
                  <a:prstClr val="white"/>
                </a:solidFill>
                <a:latin typeface="Segoe UI Light" panose="020B0502040204020203" pitchFamily="34" charset="0"/>
                <a:cs typeface="Segoe UI Light" panose="020B0502040204020203" pitchFamily="34" charset="0"/>
              </a:rPr>
              <a:t>aanpak</a:t>
            </a:r>
            <a:endPar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 name="Rectangle 23">
            <a:extLst>
              <a:ext uri="{FF2B5EF4-FFF2-40B4-BE49-F238E27FC236}">
                <a16:creationId xmlns:a16="http://schemas.microsoft.com/office/drawing/2014/main" id="{7582133D-7F48-DB6F-9AD0-C930327FC6A0}"/>
              </a:ext>
            </a:extLst>
          </p:cNvPr>
          <p:cNvSpPr/>
          <p:nvPr/>
        </p:nvSpPr>
        <p:spPr bwMode="auto">
          <a:xfrm>
            <a:off x="4404560" y="5938333"/>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Waarom</a:t>
            </a:r>
            <a:r>
              <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Visiativ</a:t>
            </a:r>
            <a:endPar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1" name="Rectangle 10">
            <a:extLst>
              <a:ext uri="{FF2B5EF4-FFF2-40B4-BE49-F238E27FC236}">
                <a16:creationId xmlns:a16="http://schemas.microsoft.com/office/drawing/2014/main" id="{5DE94C77-EB17-3C61-BC02-DC49279F573B}"/>
              </a:ext>
            </a:extLst>
          </p:cNvPr>
          <p:cNvSpPr/>
          <p:nvPr/>
        </p:nvSpPr>
        <p:spPr bwMode="auto">
          <a:xfrm>
            <a:off x="4404560" y="4976879"/>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lang="en-US" sz="3200" spc="-51" dirty="0">
                <a:solidFill>
                  <a:prstClr val="white"/>
                </a:solidFill>
                <a:latin typeface="Segoe UI Light" panose="020B0502040204020203" pitchFamily="34" charset="0"/>
                <a:cs typeface="Segoe UI Light" panose="020B0502040204020203" pitchFamily="34" charset="0"/>
              </a:rPr>
              <a:t>Lessons learned</a:t>
            </a:r>
            <a:endPar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2" name="Rectangle 16">
            <a:extLst>
              <a:ext uri="{FF2B5EF4-FFF2-40B4-BE49-F238E27FC236}">
                <a16:creationId xmlns:a16="http://schemas.microsoft.com/office/drawing/2014/main" id="{96994FAD-6274-A19B-6298-48ACA8C58055}"/>
              </a:ext>
            </a:extLst>
          </p:cNvPr>
          <p:cNvSpPr/>
          <p:nvPr/>
        </p:nvSpPr>
        <p:spPr bwMode="auto">
          <a:xfrm>
            <a:off x="4404560" y="3058036"/>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lang="fr-FR" sz="3200" spc="-51" dirty="0" err="1">
                <a:solidFill>
                  <a:prstClr val="white"/>
                </a:solidFill>
                <a:latin typeface="Segoe UI Light" panose="020B0502040204020203" pitchFamily="34" charset="0"/>
                <a:cs typeface="Segoe UI Light" panose="020B0502040204020203" pitchFamily="34" charset="0"/>
              </a:rPr>
              <a:t>Enkele</a:t>
            </a:r>
            <a:r>
              <a:rPr lang="fr-FR" sz="3200" spc="-51" dirty="0">
                <a:solidFill>
                  <a:prstClr val="white"/>
                </a:solidFill>
                <a:latin typeface="Segoe UI Light" panose="020B0502040204020203" pitchFamily="34" charset="0"/>
                <a:cs typeface="Segoe UI Light" panose="020B0502040204020203" pitchFamily="34" charset="0"/>
              </a:rPr>
              <a:t> van onze </a:t>
            </a:r>
            <a:r>
              <a:rPr lang="fr-FR" sz="3200" spc="-51" dirty="0" err="1">
                <a:solidFill>
                  <a:prstClr val="white"/>
                </a:solidFill>
                <a:latin typeface="Segoe UI Light" panose="020B0502040204020203" pitchFamily="34" charset="0"/>
                <a:cs typeface="Segoe UI Light" panose="020B0502040204020203" pitchFamily="34" charset="0"/>
              </a:rPr>
              <a:t>klanten</a:t>
            </a:r>
            <a:endPar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3" name="Rectangle 15">
            <a:extLst>
              <a:ext uri="{FF2B5EF4-FFF2-40B4-BE49-F238E27FC236}">
                <a16:creationId xmlns:a16="http://schemas.microsoft.com/office/drawing/2014/main" id="{78BC953D-A484-DB9B-F754-351A61D68B98}"/>
              </a:ext>
            </a:extLst>
          </p:cNvPr>
          <p:cNvSpPr/>
          <p:nvPr/>
        </p:nvSpPr>
        <p:spPr bwMode="auto">
          <a:xfrm>
            <a:off x="4404561" y="2096822"/>
            <a:ext cx="7188518"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lang="en-US" sz="3200" spc="-51" dirty="0">
                <a:solidFill>
                  <a:prstClr val="white"/>
                </a:solidFill>
                <a:latin typeface="Segoe UI Light" panose="020B0502040204020203" pitchFamily="34" charset="0"/>
                <a:cs typeface="Segoe UI Light" panose="020B0502040204020203" pitchFamily="34" charset="0"/>
              </a:rPr>
              <a:t>Het 3DEXPERIENCE Platform</a:t>
            </a:r>
            <a:endPar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4" name="Rectangle 15">
            <a:extLst>
              <a:ext uri="{FF2B5EF4-FFF2-40B4-BE49-F238E27FC236}">
                <a16:creationId xmlns:a16="http://schemas.microsoft.com/office/drawing/2014/main" id="{BF79BEA9-51AE-4F48-5415-625B31E22115}"/>
              </a:ext>
            </a:extLst>
          </p:cNvPr>
          <p:cNvSpPr/>
          <p:nvPr/>
        </p:nvSpPr>
        <p:spPr bwMode="auto">
          <a:xfrm>
            <a:off x="4404561" y="1168841"/>
            <a:ext cx="7197414" cy="738664"/>
          </a:xfrm>
          <a:prstGeom prst="rect">
            <a:avLst/>
          </a:prstGeom>
          <a:solidFill>
            <a:srgbClr val="E6533A"/>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lang="en-US" sz="3200" spc="-51" dirty="0" err="1">
                <a:solidFill>
                  <a:prstClr val="white"/>
                </a:solidFill>
                <a:latin typeface="Segoe UI Light" panose="020B0502040204020203" pitchFamily="34" charset="0"/>
                <a:cs typeface="Segoe UI Light" panose="020B0502040204020203" pitchFamily="34" charset="0"/>
              </a:rPr>
              <a:t>Typische</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noden</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bij</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onze</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klanten</a:t>
            </a:r>
            <a:endPar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3469309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2" name="Afbeelding 1">
            <a:extLst>
              <a:ext uri="{FF2B5EF4-FFF2-40B4-BE49-F238E27FC236}">
                <a16:creationId xmlns:a16="http://schemas.microsoft.com/office/drawing/2014/main" id="{3F89E1D9-0262-F0B7-4DEF-3668A8FBB29D}"/>
              </a:ext>
            </a:extLst>
          </p:cNvPr>
          <p:cNvPicPr>
            <a:picLocks noChangeAspect="1"/>
          </p:cNvPicPr>
          <p:nvPr/>
        </p:nvPicPr>
        <p:blipFill>
          <a:blip r:embed="rId6"/>
          <a:stretch>
            <a:fillRect/>
          </a:stretch>
        </p:blipFill>
        <p:spPr>
          <a:xfrm>
            <a:off x="311571" y="1194236"/>
            <a:ext cx="3384129" cy="2514596"/>
          </a:xfrm>
          <a:prstGeom prst="rect">
            <a:avLst/>
          </a:prstGeom>
        </p:spPr>
      </p:pic>
      <p:sp>
        <p:nvSpPr>
          <p:cNvPr id="7" name="Tekstvak 6">
            <a:extLst>
              <a:ext uri="{FF2B5EF4-FFF2-40B4-BE49-F238E27FC236}">
                <a16:creationId xmlns:a16="http://schemas.microsoft.com/office/drawing/2014/main" id="{CE86B22A-31B5-0001-856A-121E086F2C55}"/>
              </a:ext>
            </a:extLst>
          </p:cNvPr>
          <p:cNvSpPr txBox="1"/>
          <p:nvPr/>
        </p:nvSpPr>
        <p:spPr>
          <a:xfrm>
            <a:off x="311571" y="3605507"/>
            <a:ext cx="12014828" cy="3252493"/>
          </a:xfrm>
          <a:prstGeom prst="rect">
            <a:avLst/>
          </a:prstGeom>
          <a:noFill/>
        </p:spPr>
        <p:txBody>
          <a:bodyPr wrap="none" rtlCol="0">
            <a:spAutoFit/>
          </a:bodyPr>
          <a:lstStyle/>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OIP sensor systems was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established</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in 1919 as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optique</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et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Instruments</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de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Précision”  in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Ghent</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Application area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comprise</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day</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night</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observation</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targetting</a:t>
            </a:r>
            <a:endPar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sighting</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&amp;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situational</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awareness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for</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defence,law</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enforcement</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&amp; security.</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OIP has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also</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successfull</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space</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division</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120 employees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and</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bought</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100 basic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roles</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 of </a:t>
            </a:r>
            <a:r>
              <a:rPr kumimoji="0" lang="nl-NL" sz="2667" b="0" i="0" u="none" strike="noStrike" kern="0" cap="none" spc="0" normalizeH="0" baseline="0" noProof="0" dirty="0" err="1">
                <a:ln>
                  <a:noFill/>
                </a:ln>
                <a:solidFill>
                  <a:srgbClr val="595959"/>
                </a:solidFill>
                <a:effectLst/>
                <a:uLnTx/>
                <a:uFillTx/>
                <a:latin typeface="Segoe UI Light" panose="020B0502040204020203" pitchFamily="34" charset="0"/>
              </a:rPr>
              <a:t>which</a:t>
            </a:r>
            <a:r>
              <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rPr>
              <a:t>:</a:t>
            </a:r>
          </a:p>
          <a:p>
            <a:pPr marL="838190" marR="0" lvl="1"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0" cap="none" spc="0" normalizeH="0" baseline="0" noProof="0" dirty="0" err="1">
                <a:ln>
                  <a:noFill/>
                </a:ln>
                <a:solidFill>
                  <a:srgbClr val="595959"/>
                </a:solidFill>
                <a:effectLst/>
                <a:uLnTx/>
                <a:uFillTx/>
                <a:latin typeface="Segoe UI Light" panose="020B0502040204020203" pitchFamily="34" charset="0"/>
              </a:rPr>
              <a:t>Solidworks</a:t>
            </a:r>
            <a:r>
              <a:rPr kumimoji="0" lang="nl-NL" sz="2400"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400" b="0" i="0" u="none" strike="noStrike" kern="0" cap="none" spc="0" normalizeH="0" baseline="0" noProof="0" dirty="0" err="1">
                <a:ln>
                  <a:noFill/>
                </a:ln>
                <a:solidFill>
                  <a:srgbClr val="595959"/>
                </a:solidFill>
                <a:effectLst/>
                <a:uLnTx/>
                <a:uFillTx/>
                <a:latin typeface="Segoe UI Light" panose="020B0502040204020203" pitchFamily="34" charset="0"/>
              </a:rPr>
              <a:t>integration</a:t>
            </a:r>
            <a:r>
              <a:rPr kumimoji="0" lang="nl-NL" sz="2400"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400" b="0" i="0" u="none" strike="noStrike" kern="0" cap="none" spc="0" normalizeH="0" baseline="0" noProof="0" dirty="0" err="1">
                <a:ln>
                  <a:noFill/>
                </a:ln>
                <a:solidFill>
                  <a:srgbClr val="595959"/>
                </a:solidFill>
                <a:effectLst/>
                <a:uLnTx/>
                <a:uFillTx/>
                <a:latin typeface="Segoe UI Light" panose="020B0502040204020203" pitchFamily="34" charset="0"/>
              </a:rPr>
              <a:t>and</a:t>
            </a:r>
            <a:r>
              <a:rPr kumimoji="0" lang="nl-NL" sz="2400"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400" b="0" i="0" u="none" strike="noStrike" kern="0" cap="none" spc="0" normalizeH="0" baseline="0" noProof="0" dirty="0" err="1">
                <a:ln>
                  <a:noFill/>
                </a:ln>
                <a:solidFill>
                  <a:srgbClr val="595959"/>
                </a:solidFill>
                <a:effectLst/>
                <a:uLnTx/>
                <a:uFillTx/>
                <a:latin typeface="Segoe UI Light" panose="020B0502040204020203" pitchFamily="34" charset="0"/>
              </a:rPr>
              <a:t>Altium</a:t>
            </a:r>
            <a:r>
              <a:rPr kumimoji="0" lang="nl-NL" sz="2400" b="0" i="0" u="none" strike="noStrike" kern="0" cap="none" spc="0" normalizeH="0" baseline="0" noProof="0" dirty="0">
                <a:ln>
                  <a:noFill/>
                </a:ln>
                <a:solidFill>
                  <a:srgbClr val="595959"/>
                </a:solidFill>
                <a:effectLst/>
                <a:uLnTx/>
                <a:uFillTx/>
                <a:latin typeface="Segoe UI Light" panose="020B0502040204020203" pitchFamily="34" charset="0"/>
              </a:rPr>
              <a:t> </a:t>
            </a:r>
            <a:r>
              <a:rPr kumimoji="0" lang="nl-NL" sz="2400" b="0" i="0" u="none" strike="noStrike" kern="0" cap="none" spc="0" normalizeH="0" baseline="0" noProof="0" dirty="0" err="1">
                <a:ln>
                  <a:noFill/>
                </a:ln>
                <a:solidFill>
                  <a:srgbClr val="595959"/>
                </a:solidFill>
                <a:effectLst/>
                <a:uLnTx/>
                <a:uFillTx/>
                <a:latin typeface="Segoe UI Light" panose="020B0502040204020203" pitchFamily="34" charset="0"/>
              </a:rPr>
              <a:t>integration</a:t>
            </a:r>
            <a:endParaRPr kumimoji="0" lang="nl-NL" sz="2400" b="0" i="0" u="none" strike="noStrike" kern="0" cap="none" spc="0" normalizeH="0" baseline="0" noProof="0" dirty="0">
              <a:ln>
                <a:noFill/>
              </a:ln>
              <a:solidFill>
                <a:srgbClr val="595959"/>
              </a:solidFill>
              <a:effectLst/>
              <a:uLnTx/>
              <a:uFillTx/>
              <a:latin typeface="Segoe UI Light" panose="020B0502040204020203" pitchFamily="34" charset="0"/>
            </a:endParaRPr>
          </a:p>
          <a:p>
            <a:pPr marL="838190" marR="0" lvl="1"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0" cap="none" spc="0" normalizeH="0" baseline="0" noProof="0" dirty="0" err="1">
                <a:ln>
                  <a:noFill/>
                </a:ln>
                <a:solidFill>
                  <a:prstClr val="black">
                    <a:lumMod val="65000"/>
                    <a:lumOff val="35000"/>
                  </a:prstClr>
                </a:solidFill>
                <a:effectLst/>
                <a:uLnTx/>
                <a:uFillTx/>
                <a:latin typeface="Segoe UI Light" panose="020B0502040204020203" pitchFamily="34" charset="0"/>
                <a:cs typeface="Segoe UI Light" panose="020B0502040204020203" pitchFamily="34" charset="0"/>
              </a:rPr>
              <a:t>Classification</a:t>
            </a:r>
            <a:r>
              <a:rPr kumimoji="0" lang="nl-NL" sz="2400" b="0" i="0" u="none" strike="noStrike" kern="0" cap="none" spc="0" normalizeH="0" baseline="0" noProof="0" dirty="0">
                <a:ln>
                  <a:noFill/>
                </a:ln>
                <a:solidFill>
                  <a:prstClr val="black">
                    <a:lumMod val="65000"/>
                    <a:lumOff val="35000"/>
                  </a:prstClr>
                </a:solidFill>
                <a:effectLst/>
                <a:uLnTx/>
                <a:uFillTx/>
                <a:latin typeface="Segoe UI Light" panose="020B0502040204020203" pitchFamily="34" charset="0"/>
                <a:cs typeface="Segoe UI Light" panose="020B0502040204020203" pitchFamily="34" charset="0"/>
              </a:rPr>
              <a:t> manager, Change manager, E-BOM/ M-BOM, </a:t>
            </a:r>
          </a:p>
          <a:p>
            <a:pPr marL="838190" marR="0" lvl="1"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0" cap="none" spc="0" normalizeH="0" baseline="0" noProof="0" dirty="0" err="1">
                <a:ln>
                  <a:noFill/>
                </a:ln>
                <a:solidFill>
                  <a:prstClr val="black">
                    <a:lumMod val="65000"/>
                    <a:lumOff val="35000"/>
                  </a:prstClr>
                </a:solidFill>
                <a:effectLst/>
                <a:uLnTx/>
                <a:uFillTx/>
                <a:latin typeface="Segoe UI Light" panose="020B0502040204020203" pitchFamily="34" charset="0"/>
                <a:cs typeface="Segoe UI Light" panose="020B0502040204020203" pitchFamily="34" charset="0"/>
              </a:rPr>
              <a:t>Quality</a:t>
            </a:r>
            <a:r>
              <a:rPr kumimoji="0" lang="nl-NL" sz="2400" b="0" i="0" u="none" strike="noStrike" kern="0" cap="none" spc="0" normalizeH="0" baseline="0" noProof="0" dirty="0">
                <a:ln>
                  <a:noFill/>
                </a:ln>
                <a:solidFill>
                  <a:prstClr val="black">
                    <a:lumMod val="65000"/>
                    <a:lumOff val="35000"/>
                  </a:prstClr>
                </a:solidFill>
                <a:effectLst/>
                <a:uLnTx/>
                <a:uFillTx/>
                <a:latin typeface="Segoe UI Light" panose="020B0502040204020203" pitchFamily="34" charset="0"/>
                <a:cs typeface="Segoe UI Light" panose="020B0502040204020203" pitchFamily="34" charset="0"/>
              </a:rPr>
              <a:t> management, Project management</a:t>
            </a:r>
            <a:endParaRPr kumimoji="0" lang="nl-NL" sz="2667" b="0" i="0" u="none" strike="noStrike" kern="0" cap="none" spc="0" normalizeH="0" baseline="0" noProof="0" dirty="0">
              <a:ln>
                <a:noFill/>
              </a:ln>
              <a:solidFill>
                <a:srgbClr val="595959"/>
              </a:solidFill>
              <a:effectLst/>
              <a:uLnTx/>
              <a:uFillTx/>
              <a:latin typeface="Segoe UI Light" panose="020B0502040204020203" pitchFamily="34" charset="0"/>
            </a:endParaRPr>
          </a:p>
        </p:txBody>
      </p:sp>
      <p:pic>
        <p:nvPicPr>
          <p:cNvPr id="1026" name="Picture 2">
            <a:extLst>
              <a:ext uri="{FF2B5EF4-FFF2-40B4-BE49-F238E27FC236}">
                <a16:creationId xmlns:a16="http://schemas.microsoft.com/office/drawing/2014/main" id="{72CA2271-88E1-1DCF-C91B-7453D9D53A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7177" y="1838348"/>
            <a:ext cx="5772150" cy="1094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62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heel(1)">
                                      <p:cBhvr>
                                        <p:cTn id="10" dur="2000"/>
                                        <p:tgtEl>
                                          <p:spTgt spid="7">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heel(1)">
                                      <p:cBhvr>
                                        <p:cTn id="13" dur="20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2000"/>
                                        <p:tgtEl>
                                          <p:spTgt spid="7">
                                            <p:txEl>
                                              <p:pRg st="3" end="3"/>
                                            </p:txEl>
                                          </p:spTgt>
                                        </p:tgtEl>
                                      </p:cBhvr>
                                    </p:animEffect>
                                    <p:anim calcmode="lin" valueType="num">
                                      <p:cBhvr>
                                        <p:cTn id="19" dur="2000" fill="hold"/>
                                        <p:tgtEl>
                                          <p:spTgt spid="7">
                                            <p:txEl>
                                              <p:pRg st="3" end="3"/>
                                            </p:txEl>
                                          </p:spTgt>
                                        </p:tgtEl>
                                        <p:attrNameLst>
                                          <p:attrName>ppt_w</p:attrName>
                                        </p:attrNameLst>
                                      </p:cBhvr>
                                      <p:tavLst>
                                        <p:tav tm="0" fmla="#ppt_w*sin(2.5*pi*$)">
                                          <p:val>
                                            <p:fltVal val="0"/>
                                          </p:val>
                                        </p:tav>
                                        <p:tav tm="100000">
                                          <p:val>
                                            <p:fltVal val="1"/>
                                          </p:val>
                                        </p:tav>
                                      </p:tavLst>
                                    </p:anim>
                                    <p:anim calcmode="lin" valueType="num">
                                      <p:cBhvr>
                                        <p:cTn id="20" dur="2000" fill="hold"/>
                                        <p:tgtEl>
                                          <p:spTgt spid="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p:cTn id="25" dur="500" decel="50000" fill="hold">
                                          <p:stCondLst>
                                            <p:cond delay="0"/>
                                          </p:stCondLst>
                                        </p:cTn>
                                        <p:tgtEl>
                                          <p:spTgt spid="7">
                                            <p:txEl>
                                              <p:pRg st="4" end="4"/>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7">
                                            <p:txEl>
                                              <p:pRg st="4" end="4"/>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7">
                                            <p:txEl>
                                              <p:pRg st="4" end="4"/>
                                            </p:txEl>
                                          </p:spTgt>
                                        </p:tgtEl>
                                        <p:attrNameLst>
                                          <p:attrName>ppt_w</p:attrName>
                                        </p:attrNameLst>
                                      </p:cBhvr>
                                      <p:tavLst>
                                        <p:tav tm="0">
                                          <p:val>
                                            <p:strVal val="#ppt_w*.05"/>
                                          </p:val>
                                        </p:tav>
                                        <p:tav tm="100000">
                                          <p:val>
                                            <p:strVal val="#ppt_w"/>
                                          </p:val>
                                        </p:tav>
                                      </p:tavLst>
                                    </p:anim>
                                    <p:anim calcmode="lin" valueType="num">
                                      <p:cBhvr>
                                        <p:cTn id="28" dur="1000" fill="hold"/>
                                        <p:tgtEl>
                                          <p:spTgt spid="7">
                                            <p:txEl>
                                              <p:pRg st="4" end="4"/>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7">
                                            <p:txEl>
                                              <p:pRg st="4" end="4"/>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7">
                                            <p:txEl>
                                              <p:pRg st="4" end="4"/>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7">
                                            <p:txEl>
                                              <p:pRg st="4" end="4"/>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7">
                                            <p:txEl>
                                              <p:pRg st="4" end="4"/>
                                            </p:txEl>
                                          </p:spTgt>
                                        </p:tgtEl>
                                      </p:cBhvr>
                                    </p:animEffect>
                                  </p:childTnLst>
                                </p:cTn>
                              </p:par>
                              <p:par>
                                <p:cTn id="33" presetID="25" presetClass="entr" presetSubtype="0" fill="hold"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 calcmode="lin" valueType="num">
                                      <p:cBhvr>
                                        <p:cTn id="35" dur="500" decel="50000" fill="hold">
                                          <p:stCondLst>
                                            <p:cond delay="0"/>
                                          </p:stCondLst>
                                        </p:cTn>
                                        <p:tgtEl>
                                          <p:spTgt spid="7">
                                            <p:txEl>
                                              <p:pRg st="5" end="5"/>
                                            </p:txEl>
                                          </p:spTgt>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7">
                                            <p:txEl>
                                              <p:pRg st="5" end="5"/>
                                            </p:txEl>
                                          </p:spTgt>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7">
                                            <p:txEl>
                                              <p:pRg st="5" end="5"/>
                                            </p:txEl>
                                          </p:spTgt>
                                        </p:tgtEl>
                                        <p:attrNameLst>
                                          <p:attrName>ppt_w</p:attrName>
                                        </p:attrNameLst>
                                      </p:cBhvr>
                                      <p:tavLst>
                                        <p:tav tm="0">
                                          <p:val>
                                            <p:strVal val="#ppt_w*.05"/>
                                          </p:val>
                                        </p:tav>
                                        <p:tav tm="100000">
                                          <p:val>
                                            <p:strVal val="#ppt_w"/>
                                          </p:val>
                                        </p:tav>
                                      </p:tavLst>
                                    </p:anim>
                                    <p:anim calcmode="lin" valueType="num">
                                      <p:cBhvr>
                                        <p:cTn id="38" dur="1000" fill="hold"/>
                                        <p:tgtEl>
                                          <p:spTgt spid="7">
                                            <p:txEl>
                                              <p:pRg st="5" end="5"/>
                                            </p:txEl>
                                          </p:spTgt>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7">
                                            <p:txEl>
                                              <p:pRg st="5" end="5"/>
                                            </p:txEl>
                                          </p:spTgt>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7">
                                            <p:txEl>
                                              <p:pRg st="5" end="5"/>
                                            </p:txEl>
                                          </p:spTgt>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7">
                                            <p:txEl>
                                              <p:pRg st="5" end="5"/>
                                            </p:txEl>
                                          </p:spTgt>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7">
                                            <p:txEl>
                                              <p:pRg st="5" end="5"/>
                                            </p:txEl>
                                          </p:spTgt>
                                        </p:tgtEl>
                                      </p:cBhvr>
                                    </p:animEffect>
                                  </p:childTnLst>
                                </p:cTn>
                              </p:par>
                              <p:par>
                                <p:cTn id="43" presetID="25" presetClass="entr" presetSubtype="0" fill="hold" nodeType="with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 calcmode="lin" valueType="num">
                                      <p:cBhvr>
                                        <p:cTn id="45" dur="500" decel="50000" fill="hold">
                                          <p:stCondLst>
                                            <p:cond delay="0"/>
                                          </p:stCondLst>
                                        </p:cTn>
                                        <p:tgtEl>
                                          <p:spTgt spid="7">
                                            <p:txEl>
                                              <p:pRg st="6" end="6"/>
                                            </p:txEl>
                                          </p:spTgt>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7">
                                            <p:txEl>
                                              <p:pRg st="6" end="6"/>
                                            </p:txEl>
                                          </p:spTgt>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7">
                                            <p:txEl>
                                              <p:pRg st="6" end="6"/>
                                            </p:txEl>
                                          </p:spTgt>
                                        </p:tgtEl>
                                        <p:attrNameLst>
                                          <p:attrName>ppt_w</p:attrName>
                                        </p:attrNameLst>
                                      </p:cBhvr>
                                      <p:tavLst>
                                        <p:tav tm="0">
                                          <p:val>
                                            <p:strVal val="#ppt_w*.05"/>
                                          </p:val>
                                        </p:tav>
                                        <p:tav tm="100000">
                                          <p:val>
                                            <p:strVal val="#ppt_w"/>
                                          </p:val>
                                        </p:tav>
                                      </p:tavLst>
                                    </p:anim>
                                    <p:anim calcmode="lin" valueType="num">
                                      <p:cBhvr>
                                        <p:cTn id="48" dur="1000" fill="hold"/>
                                        <p:tgtEl>
                                          <p:spTgt spid="7">
                                            <p:txEl>
                                              <p:pRg st="6" end="6"/>
                                            </p:txEl>
                                          </p:spTgt>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7">
                                            <p:txEl>
                                              <p:pRg st="6" end="6"/>
                                            </p:txEl>
                                          </p:spTgt>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7">
                                            <p:txEl>
                                              <p:pRg st="6" end="6"/>
                                            </p:txEl>
                                          </p:spTgt>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7">
                                            <p:txEl>
                                              <p:pRg st="6" end="6"/>
                                            </p:txEl>
                                          </p:spTgt>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7">
                                            <p:txEl>
                                              <p:pRg st="6" end="6"/>
                                            </p:txEl>
                                          </p:spTgt>
                                        </p:tgtEl>
                                      </p:cBhvr>
                                    </p:animEffect>
                                  </p:childTnLst>
                                </p:cTn>
                              </p:par>
                              <p:par>
                                <p:cTn id="53" presetID="25" presetClass="entr" presetSubtype="0" fill="hold" nodeType="withEffect">
                                  <p:stCondLst>
                                    <p:cond delay="0"/>
                                  </p:stCondLst>
                                  <p:childTnLst>
                                    <p:set>
                                      <p:cBhvr>
                                        <p:cTn id="54" dur="1" fill="hold">
                                          <p:stCondLst>
                                            <p:cond delay="0"/>
                                          </p:stCondLst>
                                        </p:cTn>
                                        <p:tgtEl>
                                          <p:spTgt spid="7">
                                            <p:txEl>
                                              <p:pRg st="7" end="7"/>
                                            </p:txEl>
                                          </p:spTgt>
                                        </p:tgtEl>
                                        <p:attrNameLst>
                                          <p:attrName>style.visibility</p:attrName>
                                        </p:attrNameLst>
                                      </p:cBhvr>
                                      <p:to>
                                        <p:strVal val="visible"/>
                                      </p:to>
                                    </p:set>
                                    <p:anim calcmode="lin" valueType="num">
                                      <p:cBhvr>
                                        <p:cTn id="55" dur="500" decel="50000" fill="hold">
                                          <p:stCondLst>
                                            <p:cond delay="0"/>
                                          </p:stCondLst>
                                        </p:cTn>
                                        <p:tgtEl>
                                          <p:spTgt spid="7">
                                            <p:txEl>
                                              <p:pRg st="7" end="7"/>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xEl>
                                              <p:pRg st="7" end="7"/>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xEl>
                                              <p:pRg st="7" end="7"/>
                                            </p:txEl>
                                          </p:spTgt>
                                        </p:tgtEl>
                                        <p:attrNameLst>
                                          <p:attrName>ppt_w</p:attrName>
                                        </p:attrNameLst>
                                      </p:cBhvr>
                                      <p:tavLst>
                                        <p:tav tm="0">
                                          <p:val>
                                            <p:strVal val="#ppt_w*.05"/>
                                          </p:val>
                                        </p:tav>
                                        <p:tav tm="100000">
                                          <p:val>
                                            <p:strVal val="#ppt_w"/>
                                          </p:val>
                                        </p:tav>
                                      </p:tavLst>
                                    </p:anim>
                                    <p:anim calcmode="lin" valueType="num">
                                      <p:cBhvr>
                                        <p:cTn id="58" dur="1000" fill="hold"/>
                                        <p:tgtEl>
                                          <p:spTgt spid="7">
                                            <p:txEl>
                                              <p:pRg st="7" end="7"/>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xEl>
                                              <p:pRg st="7" end="7"/>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xEl>
                                              <p:pRg st="7" end="7"/>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xEl>
                                              <p:pRg st="7" end="7"/>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81053" y="2745059"/>
            <a:ext cx="73539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20651" tIns="59267" rIns="120651" bIns="59267" anchor="ctr"/>
          <a:lstStyle>
            <a:lvl1pPr>
              <a:spcBef>
                <a:spcPct val="20000"/>
              </a:spcBef>
              <a:buChar char="•"/>
              <a:defRPr sz="2000">
                <a:solidFill>
                  <a:schemeClr val="tx1"/>
                </a:solidFill>
                <a:latin typeface="Calibri" pitchFamily="34" charset="0"/>
              </a:defRPr>
            </a:lvl1pPr>
            <a:lvl2pPr marL="742950" indent="-285750">
              <a:spcBef>
                <a:spcPct val="20000"/>
              </a:spcBef>
              <a:buFont typeface="Wingdings" pitchFamily="2" charset="2"/>
              <a:buChar char="§"/>
              <a:defRPr sz="2000">
                <a:solidFill>
                  <a:schemeClr val="tx1"/>
                </a:solidFill>
                <a:latin typeface="Calibri" pitchFamily="34" charset="0"/>
              </a:defRPr>
            </a:lvl2pPr>
            <a:lvl3pPr marL="1143000" indent="-228600">
              <a:spcBef>
                <a:spcPct val="20000"/>
              </a:spcBef>
              <a:buFont typeface="Calibri" pitchFamily="34" charset="0"/>
              <a:buChar char="–"/>
              <a:defRPr sz="2000">
                <a:solidFill>
                  <a:schemeClr val="tx1"/>
                </a:solidFill>
                <a:latin typeface="Calibri" pitchFamily="34" charset="0"/>
              </a:defRPr>
            </a:lvl3pPr>
            <a:lvl4pPr marL="1600200" indent="-228600">
              <a:spcBef>
                <a:spcPct val="20000"/>
              </a:spcBef>
              <a:buFont typeface="Wingdings" pitchFamily="2" charset="2"/>
              <a:buChar char="ü"/>
              <a:defRPr sz="2000">
                <a:solidFill>
                  <a:schemeClr val="tx1"/>
                </a:solidFill>
                <a:latin typeface="Calibri" pitchFamily="34" charset="0"/>
              </a:defRPr>
            </a:lvl4pPr>
            <a:lvl5pPr marL="2057400" indent="-22860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defTabSz="1219170" fontAlgn="base">
              <a:spcBef>
                <a:spcPct val="0"/>
              </a:spcBef>
              <a:spcAft>
                <a:spcPct val="0"/>
              </a:spcAft>
              <a:buNone/>
              <a:defRPr/>
            </a:pPr>
            <a:endParaRPr lang="en-US" sz="1867" dirty="0">
              <a:solidFill>
                <a:prstClr val="white"/>
              </a:solidFill>
            </a:endParaRPr>
          </a:p>
          <a:p>
            <a:pPr defTabSz="1219170" fontAlgn="base">
              <a:spcBef>
                <a:spcPct val="0"/>
              </a:spcBef>
              <a:spcAft>
                <a:spcPct val="0"/>
              </a:spcAft>
              <a:buNone/>
              <a:defRPr/>
            </a:pPr>
            <a:endParaRPr lang="en-US" sz="1867" dirty="0">
              <a:solidFill>
                <a:prstClr val="white"/>
              </a:solidFill>
            </a:endParaRPr>
          </a:p>
          <a:p>
            <a:pPr defTabSz="1219170" fontAlgn="base">
              <a:spcBef>
                <a:spcPct val="0"/>
              </a:spcBef>
              <a:spcAft>
                <a:spcPct val="0"/>
              </a:spcAft>
              <a:buNone/>
              <a:defRPr/>
            </a:pPr>
            <a:endParaRPr lang="en-US" sz="1867" dirty="0">
              <a:solidFill>
                <a:prstClr val="white"/>
              </a:solidFill>
            </a:endParaRPr>
          </a:p>
          <a:p>
            <a:pPr defTabSz="1219170" fontAlgn="base">
              <a:spcBef>
                <a:spcPct val="0"/>
              </a:spcBef>
              <a:spcAft>
                <a:spcPct val="0"/>
              </a:spcAft>
              <a:buNone/>
              <a:defRPr/>
            </a:pPr>
            <a:endParaRPr lang="en-US" sz="1867" dirty="0">
              <a:solidFill>
                <a:prstClr val="white"/>
              </a:solidFill>
            </a:endParaRPr>
          </a:p>
          <a:p>
            <a:pPr defTabSz="1219170" fontAlgn="base">
              <a:spcBef>
                <a:spcPct val="0"/>
              </a:spcBef>
              <a:spcAft>
                <a:spcPct val="0"/>
              </a:spcAft>
              <a:buNone/>
              <a:defRPr/>
            </a:pPr>
            <a:endParaRPr lang="en-US" sz="1867" dirty="0">
              <a:solidFill>
                <a:prstClr val="white"/>
              </a:solidFill>
            </a:endParaRPr>
          </a:p>
          <a:p>
            <a:pPr defTabSz="1219170" fontAlgn="base">
              <a:spcBef>
                <a:spcPct val="0"/>
              </a:spcBef>
              <a:spcAft>
                <a:spcPct val="0"/>
              </a:spcAft>
              <a:buNone/>
              <a:defRPr/>
            </a:pPr>
            <a:endParaRPr lang="en-US" sz="1867" dirty="0">
              <a:solidFill>
                <a:prstClr val="white"/>
              </a:solidFill>
            </a:endParaRPr>
          </a:p>
          <a:p>
            <a:pPr defTabSz="1219170" fontAlgn="base">
              <a:spcBef>
                <a:spcPct val="0"/>
              </a:spcBef>
              <a:spcAft>
                <a:spcPct val="0"/>
              </a:spcAft>
              <a:buNone/>
              <a:defRPr/>
            </a:pPr>
            <a:endParaRPr lang="en-US" sz="1867" dirty="0">
              <a:solidFill>
                <a:prstClr val="white"/>
              </a:solidFill>
            </a:endParaRPr>
          </a:p>
          <a:p>
            <a:pPr defTabSz="1219170" fontAlgn="base">
              <a:spcBef>
                <a:spcPct val="0"/>
              </a:spcBef>
              <a:spcAft>
                <a:spcPct val="0"/>
              </a:spcAft>
              <a:buNone/>
              <a:defRPr/>
            </a:pPr>
            <a:endParaRPr lang="en-US" sz="1867" dirty="0">
              <a:solidFill>
                <a:prstClr val="white"/>
              </a:solidFill>
            </a:endParaRPr>
          </a:p>
          <a:p>
            <a:pPr defTabSz="1219170" fontAlgn="base">
              <a:spcBef>
                <a:spcPct val="0"/>
              </a:spcBef>
              <a:spcAft>
                <a:spcPct val="0"/>
              </a:spcAft>
              <a:buNone/>
              <a:defRPr/>
            </a:pPr>
            <a:r>
              <a:rPr lang="en-US" sz="1867" dirty="0">
                <a:solidFill>
                  <a:prstClr val="white"/>
                </a:solidFill>
              </a:rPr>
              <a:t>S</a:t>
            </a:r>
            <a:r>
              <a:rPr lang="en-US" sz="1600" dirty="0">
                <a:solidFill>
                  <a:prstClr val="white"/>
                </a:solidFill>
              </a:rPr>
              <a:t>uzlon Blade Technology, Hengelo 35 employees</a:t>
            </a:r>
          </a:p>
          <a:p>
            <a:pPr marL="457189" indent="-457189" defTabSz="1219170" fontAlgn="base">
              <a:spcBef>
                <a:spcPct val="0"/>
              </a:spcBef>
              <a:spcAft>
                <a:spcPct val="0"/>
              </a:spcAft>
            </a:pPr>
            <a:r>
              <a:rPr lang="en-US" sz="1600" dirty="0">
                <a:solidFill>
                  <a:prstClr val="white"/>
                </a:solidFill>
              </a:rPr>
              <a:t>2 x Heavy Catia modules</a:t>
            </a:r>
          </a:p>
          <a:p>
            <a:pPr marL="457189" indent="-457189" defTabSz="1219170" fontAlgn="base">
              <a:spcBef>
                <a:spcPct val="0"/>
              </a:spcBef>
              <a:spcAft>
                <a:spcPct val="0"/>
              </a:spcAft>
            </a:pPr>
            <a:r>
              <a:rPr lang="en-US" sz="1600" dirty="0">
                <a:solidFill>
                  <a:prstClr val="white"/>
                </a:solidFill>
              </a:rPr>
              <a:t>8 basic 3DX normal user</a:t>
            </a:r>
          </a:p>
          <a:p>
            <a:pPr marL="457189" indent="-457189" defTabSz="1219170" fontAlgn="base">
              <a:spcBef>
                <a:spcPct val="0"/>
              </a:spcBef>
              <a:spcAft>
                <a:spcPct val="0"/>
              </a:spcAft>
            </a:pPr>
            <a:r>
              <a:rPr lang="en-US" sz="1600" dirty="0">
                <a:solidFill>
                  <a:prstClr val="white"/>
                </a:solidFill>
              </a:rPr>
              <a:t>13 3DX user with limited usage</a:t>
            </a:r>
          </a:p>
          <a:p>
            <a:pPr marL="457189" indent="-457189" defTabSz="1219170" fontAlgn="base">
              <a:spcBef>
                <a:spcPct val="0"/>
              </a:spcBef>
              <a:spcAft>
                <a:spcPct val="0"/>
              </a:spcAft>
            </a:pPr>
            <a:r>
              <a:rPr lang="en-US" sz="1600" dirty="0">
                <a:solidFill>
                  <a:prstClr val="white"/>
                </a:solidFill>
              </a:rPr>
              <a:t>Requirements</a:t>
            </a:r>
            <a:r>
              <a:rPr lang="en-US" sz="1600" dirty="0" err="1">
                <a:solidFill>
                  <a:prstClr val="white"/>
                </a:solidFill>
              </a:rPr>
              <a:t>Engineer,Project</a:t>
            </a:r>
            <a:r>
              <a:rPr lang="en-US" sz="1600" dirty="0">
                <a:solidFill>
                  <a:prstClr val="white"/>
                </a:solidFill>
              </a:rPr>
              <a:t> planner, manufacturing engineer, …</a:t>
            </a:r>
          </a:p>
          <a:p>
            <a:pPr marL="457189" indent="-457189" defTabSz="1219170" fontAlgn="base">
              <a:spcBef>
                <a:spcPct val="0"/>
              </a:spcBef>
              <a:spcAft>
                <a:spcPct val="0"/>
              </a:spcAft>
            </a:pPr>
            <a:r>
              <a:rPr lang="en-US" sz="1600" dirty="0">
                <a:solidFill>
                  <a:prstClr val="white"/>
                </a:solidFill>
              </a:rPr>
              <a:t>4x Learning modules</a:t>
            </a:r>
          </a:p>
          <a:p>
            <a:pPr marL="457189" indent="-457189" defTabSz="1219170" fontAlgn="base">
              <a:spcBef>
                <a:spcPct val="0"/>
              </a:spcBef>
              <a:spcAft>
                <a:spcPct val="0"/>
              </a:spcAft>
            </a:pPr>
            <a:r>
              <a:rPr lang="en-US" sz="1600" dirty="0">
                <a:solidFill>
                  <a:prstClr val="white"/>
                </a:solidFill>
              </a:rPr>
              <a:t>1 x </a:t>
            </a:r>
            <a:r>
              <a:rPr lang="en-US" sz="1600" dirty="0" err="1">
                <a:solidFill>
                  <a:prstClr val="white"/>
                </a:solidFill>
              </a:rPr>
              <a:t>draftsight</a:t>
            </a:r>
            <a:r>
              <a:rPr lang="en-US" sz="1600" dirty="0">
                <a:solidFill>
                  <a:prstClr val="white"/>
                </a:solidFill>
              </a:rPr>
              <a:t> and 2 x </a:t>
            </a:r>
            <a:r>
              <a:rPr lang="en-US" sz="1600" dirty="0" err="1">
                <a:solidFill>
                  <a:prstClr val="white"/>
                </a:solidFill>
              </a:rPr>
              <a:t>Solidworks</a:t>
            </a:r>
            <a:endParaRPr lang="en-US" sz="1600" dirty="0">
              <a:solidFill>
                <a:prstClr val="white"/>
              </a:solidFill>
            </a:endParaRPr>
          </a:p>
          <a:p>
            <a:pPr defTabSz="1219170" fontAlgn="base">
              <a:spcBef>
                <a:spcPct val="0"/>
              </a:spcBef>
              <a:spcAft>
                <a:spcPct val="0"/>
              </a:spcAft>
              <a:buNone/>
              <a:defRPr/>
            </a:pPr>
            <a:r>
              <a:rPr lang="en-US" sz="1600" dirty="0">
                <a:solidFill>
                  <a:prstClr val="white"/>
                </a:solidFill>
              </a:rPr>
              <a:t>ALL ON CLOUD</a:t>
            </a:r>
          </a:p>
          <a:p>
            <a:pPr defTabSz="1219170" fontAlgn="base">
              <a:spcBef>
                <a:spcPct val="0"/>
              </a:spcBef>
              <a:spcAft>
                <a:spcPct val="0"/>
              </a:spcAft>
              <a:buNone/>
              <a:defRPr/>
            </a:pPr>
            <a:endParaRPr lang="en-US" sz="1600" dirty="0">
              <a:solidFill>
                <a:prstClr val="white"/>
              </a:solidFill>
            </a:endParaRPr>
          </a:p>
          <a:p>
            <a:pPr defTabSz="1219170" fontAlgn="base">
              <a:spcBef>
                <a:spcPct val="0"/>
              </a:spcBef>
              <a:spcAft>
                <a:spcPct val="0"/>
              </a:spcAft>
              <a:buNone/>
              <a:defRPr/>
            </a:pPr>
            <a:r>
              <a:rPr lang="en-US" sz="1600" dirty="0">
                <a:solidFill>
                  <a:prstClr val="white"/>
                </a:solidFill>
              </a:rPr>
              <a:t>Process defined first, support top management, step by step approach</a:t>
            </a:r>
          </a:p>
          <a:p>
            <a:pPr defTabSz="1219170" fontAlgn="base">
              <a:spcBef>
                <a:spcPct val="0"/>
              </a:spcBef>
              <a:spcAft>
                <a:spcPct val="0"/>
              </a:spcAft>
              <a:buNone/>
              <a:defRPr/>
            </a:pPr>
            <a:endParaRPr lang="en-US" sz="1600" dirty="0">
              <a:solidFill>
                <a:prstClr val="white"/>
              </a:solidFill>
            </a:endParaRPr>
          </a:p>
          <a:p>
            <a:pPr defTabSz="1219170" fontAlgn="base">
              <a:spcBef>
                <a:spcPct val="0"/>
              </a:spcBef>
              <a:spcAft>
                <a:spcPct val="0"/>
              </a:spcAft>
              <a:buNone/>
              <a:defRPr/>
            </a:pPr>
            <a:r>
              <a:rPr lang="en-US" sz="1600" dirty="0">
                <a:solidFill>
                  <a:prstClr val="white"/>
                </a:solidFill>
              </a:rPr>
              <a:t>ISO 9001 Certification and Project management high wins</a:t>
            </a:r>
          </a:p>
          <a:p>
            <a:pPr defTabSz="1219170" fontAlgn="base">
              <a:spcBef>
                <a:spcPct val="0"/>
              </a:spcBef>
              <a:spcAft>
                <a:spcPct val="0"/>
              </a:spcAft>
              <a:buNone/>
              <a:defRPr/>
            </a:pPr>
            <a:endParaRPr lang="en-US" sz="1600" dirty="0">
              <a:solidFill>
                <a:prstClr val="white"/>
              </a:solidFill>
            </a:endParaRPr>
          </a:p>
          <a:p>
            <a:pPr defTabSz="1219170" fontAlgn="base">
              <a:spcBef>
                <a:spcPct val="0"/>
              </a:spcBef>
              <a:spcAft>
                <a:spcPct val="0"/>
              </a:spcAft>
              <a:buNone/>
              <a:defRPr/>
            </a:pPr>
            <a:r>
              <a:rPr lang="en-US" sz="1600" dirty="0">
                <a:solidFill>
                  <a:prstClr val="white"/>
                </a:solidFill>
              </a:rPr>
              <a:t>Hengelo drives and is example for Germany and India</a:t>
            </a:r>
          </a:p>
          <a:p>
            <a:pPr marL="457189" indent="-457189" defTabSz="1219170" fontAlgn="base">
              <a:spcBef>
                <a:spcPct val="0"/>
              </a:spcBef>
              <a:spcAft>
                <a:spcPct val="0"/>
              </a:spcAft>
            </a:pPr>
            <a:endParaRPr lang="en-US" sz="1867" dirty="0">
              <a:solidFill>
                <a:prstClr val="white"/>
              </a:solidFill>
            </a:endParaRPr>
          </a:p>
          <a:p>
            <a:pPr marL="457189" indent="-457189" defTabSz="1219170" fontAlgn="base">
              <a:spcBef>
                <a:spcPct val="0"/>
              </a:spcBef>
              <a:spcAft>
                <a:spcPct val="0"/>
              </a:spcAft>
            </a:pPr>
            <a:endParaRPr lang="en-US" sz="2667" dirty="0">
              <a:solidFill>
                <a:prstClr val="white"/>
              </a:solidFill>
            </a:endParaRPr>
          </a:p>
          <a:p>
            <a:pPr defTabSz="1219170" fontAlgn="base">
              <a:spcBef>
                <a:spcPct val="0"/>
              </a:spcBef>
              <a:spcAft>
                <a:spcPct val="0"/>
              </a:spcAft>
              <a:buNone/>
              <a:defRPr/>
            </a:pPr>
            <a:r>
              <a:rPr lang="en-US" sz="2667" dirty="0">
                <a:solidFill>
                  <a:prstClr val="white"/>
                </a:solidFill>
              </a:rPr>
              <a:t> </a:t>
            </a:r>
          </a:p>
        </p:txBody>
      </p:sp>
      <p:pic>
        <p:nvPicPr>
          <p:cNvPr id="3" name="Afbeelding 2">
            <a:extLst>
              <a:ext uri="{FF2B5EF4-FFF2-40B4-BE49-F238E27FC236}">
                <a16:creationId xmlns:a16="http://schemas.microsoft.com/office/drawing/2014/main" id="{B4FB5496-BB57-5D4B-8344-CDAA1AD940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2369278"/>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EB60020-554A-879C-E8B8-6635AA9F1E5E}"/>
              </a:ext>
            </a:extLst>
          </p:cNvPr>
          <p:cNvSpPr>
            <a:spLocks noGrp="1"/>
          </p:cNvSpPr>
          <p:nvPr>
            <p:ph type="title"/>
          </p:nvPr>
        </p:nvSpPr>
        <p:spPr>
          <a:xfrm>
            <a:off x="489511" y="1240286"/>
            <a:ext cx="5035824" cy="530731"/>
          </a:xfrm>
        </p:spPr>
        <p:txBody>
          <a:bodyPr rtlCol="0" anchor="t"/>
          <a:lstStyle/>
          <a:p>
            <a:pPr algn="l" rtl="0">
              <a:lnSpc>
                <a:spcPct val="100000"/>
              </a:lnSpc>
            </a:pPr>
            <a:r>
              <a:rPr lang="nl-NL" sz="2800" b="1" cap="none" spc="0" dirty="0">
                <a:solidFill>
                  <a:srgbClr val="E63329"/>
                </a:solidFill>
                <a:latin typeface="Arial" panose="020B0604020202020204" pitchFamily="34" charset="0"/>
                <a:ea typeface="Verdana" panose="020B0604030504040204" pitchFamily="34" charset="0"/>
                <a:cs typeface="Arial" panose="020B0604020202020204" pitchFamily="34" charset="0"/>
              </a:rPr>
              <a:t>Vandaag</a:t>
            </a:r>
          </a:p>
        </p:txBody>
      </p:sp>
      <p:sp>
        <p:nvSpPr>
          <p:cNvPr id="4" name="Titel 1">
            <a:extLst>
              <a:ext uri="{FF2B5EF4-FFF2-40B4-BE49-F238E27FC236}">
                <a16:creationId xmlns:a16="http://schemas.microsoft.com/office/drawing/2014/main" id="{2BD6D550-7AD3-07D5-7FEC-9D899918090A}"/>
              </a:ext>
            </a:extLst>
          </p:cNvPr>
          <p:cNvSpPr txBox="1">
            <a:spLocks/>
          </p:cNvSpPr>
          <p:nvPr/>
        </p:nvSpPr>
        <p:spPr>
          <a:xfrm>
            <a:off x="496409" y="1729114"/>
            <a:ext cx="5037822" cy="2290545"/>
          </a:xfrm>
          <a:prstGeom prst="rect">
            <a:avLst/>
          </a:prstGeom>
        </p:spPr>
        <p:txBody>
          <a:bodyPr vert="horz" lIns="91440" tIns="45720" rIns="91440" bIns="45720" rtlCol="0" anchor="t">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4400" b="1" i="0" u="none" strike="noStrike" kern="1200" cap="all" spc="-150" normalizeH="0" baseline="0" noProof="0" dirty="0">
                <a:ln>
                  <a:noFill/>
                </a:ln>
                <a:solidFill>
                  <a:srgbClr val="0069B4"/>
                </a:solidFill>
                <a:effectLst/>
                <a:uLnTx/>
                <a:uFillTx/>
                <a:latin typeface="Arial Black" panose="020B0604020202020204" pitchFamily="34" charset="0"/>
                <a:ea typeface="Verdana" panose="020B0604030504040204" pitchFamily="34" charset="0"/>
                <a:cs typeface="Arial Black" panose="020B0604020202020204" pitchFamily="34" charset="0"/>
              </a:rPr>
              <a:t>Agenda</a:t>
            </a:r>
          </a:p>
        </p:txBody>
      </p:sp>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Rectangle 17">
            <a:extLst>
              <a:ext uri="{FF2B5EF4-FFF2-40B4-BE49-F238E27FC236}">
                <a16:creationId xmlns:a16="http://schemas.microsoft.com/office/drawing/2014/main" id="{CA617626-6B26-27CB-BD5A-039E3C2B2FEF}"/>
              </a:ext>
            </a:extLst>
          </p:cNvPr>
          <p:cNvSpPr/>
          <p:nvPr/>
        </p:nvSpPr>
        <p:spPr bwMode="auto">
          <a:xfrm>
            <a:off x="5334519" y="2097906"/>
            <a:ext cx="6258559" cy="738664"/>
          </a:xfrm>
          <a:prstGeom prst="rect">
            <a:avLst/>
          </a:prstGeom>
          <a:solidFill>
            <a:srgbClr val="7B7B7B"/>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 service client 4.0</a:t>
            </a:r>
          </a:p>
        </p:txBody>
      </p:sp>
      <p:sp>
        <p:nvSpPr>
          <p:cNvPr id="18" name="Rectangle 8">
            <a:extLst>
              <a:ext uri="{FF2B5EF4-FFF2-40B4-BE49-F238E27FC236}">
                <a16:creationId xmlns:a16="http://schemas.microsoft.com/office/drawing/2014/main" id="{5B2D868B-CA12-4D4C-FAC8-357FF837DA93}"/>
              </a:ext>
            </a:extLst>
          </p:cNvPr>
          <p:cNvSpPr/>
          <p:nvPr/>
        </p:nvSpPr>
        <p:spPr bwMode="auto">
          <a:xfrm>
            <a:off x="5343415" y="2097906"/>
            <a:ext cx="6258559"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Service challenges</a:t>
            </a:r>
          </a:p>
        </p:txBody>
      </p:sp>
      <p:sp>
        <p:nvSpPr>
          <p:cNvPr id="19" name="Rectangle 11">
            <a:extLst>
              <a:ext uri="{FF2B5EF4-FFF2-40B4-BE49-F238E27FC236}">
                <a16:creationId xmlns:a16="http://schemas.microsoft.com/office/drawing/2014/main" id="{B933E5DF-C81E-7E91-93C7-DEE38C85B464}"/>
              </a:ext>
            </a:extLst>
          </p:cNvPr>
          <p:cNvSpPr/>
          <p:nvPr/>
        </p:nvSpPr>
        <p:spPr bwMode="auto">
          <a:xfrm>
            <a:off x="4404560" y="4018119"/>
            <a:ext cx="7197414" cy="738664"/>
          </a:xfrm>
          <a:prstGeom prst="rect">
            <a:avLst/>
          </a:prstGeom>
          <a:solidFill>
            <a:srgbClr val="E6533A"/>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defTabSz="914076" fontAlgn="base">
              <a:lnSpc>
                <a:spcPct val="90000"/>
              </a:lnSpc>
              <a:spcBef>
                <a:spcPct val="0"/>
              </a:spcBef>
              <a:spcAft>
                <a:spcPct val="0"/>
              </a:spcAft>
            </a:pPr>
            <a:r>
              <a:rPr lang="en-US" sz="3200" spc="-51">
                <a:solidFill>
                  <a:prstClr val="white"/>
                </a:solidFill>
                <a:latin typeface="Segoe UI Light" panose="020B0502040204020203" pitchFamily="34" charset="0"/>
                <a:cs typeface="Segoe UI Light" panose="020B0502040204020203" pitchFamily="34" charset="0"/>
              </a:rPr>
              <a:t>Onze PLM aanpak</a:t>
            </a:r>
            <a:endParaRPr lang="en-US" sz="3200" spc="-51" dirty="0">
              <a:solidFill>
                <a:prstClr val="white"/>
              </a:solidFill>
              <a:latin typeface="Segoe UI Light" panose="020B0502040204020203" pitchFamily="34" charset="0"/>
              <a:cs typeface="Segoe UI Light" panose="020B0502040204020203" pitchFamily="34" charset="0"/>
            </a:endParaRPr>
          </a:p>
        </p:txBody>
      </p:sp>
      <p:sp>
        <p:nvSpPr>
          <p:cNvPr id="20" name="Rectangle 23">
            <a:extLst>
              <a:ext uri="{FF2B5EF4-FFF2-40B4-BE49-F238E27FC236}">
                <a16:creationId xmlns:a16="http://schemas.microsoft.com/office/drawing/2014/main" id="{7582133D-7F48-DB6F-9AD0-C930327FC6A0}"/>
              </a:ext>
            </a:extLst>
          </p:cNvPr>
          <p:cNvSpPr/>
          <p:nvPr/>
        </p:nvSpPr>
        <p:spPr bwMode="auto">
          <a:xfrm>
            <a:off x="4404560" y="5938333"/>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Waarom</a:t>
            </a:r>
            <a:r>
              <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Visiativ</a:t>
            </a:r>
            <a:endPar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1" name="Rectangle 10">
            <a:extLst>
              <a:ext uri="{FF2B5EF4-FFF2-40B4-BE49-F238E27FC236}">
                <a16:creationId xmlns:a16="http://schemas.microsoft.com/office/drawing/2014/main" id="{5DE94C77-EB17-3C61-BC02-DC49279F573B}"/>
              </a:ext>
            </a:extLst>
          </p:cNvPr>
          <p:cNvSpPr/>
          <p:nvPr/>
        </p:nvSpPr>
        <p:spPr bwMode="auto">
          <a:xfrm>
            <a:off x="4404560" y="4976879"/>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Lessons learned</a:t>
            </a:r>
          </a:p>
        </p:txBody>
      </p:sp>
      <p:sp>
        <p:nvSpPr>
          <p:cNvPr id="22" name="Rectangle 16">
            <a:extLst>
              <a:ext uri="{FF2B5EF4-FFF2-40B4-BE49-F238E27FC236}">
                <a16:creationId xmlns:a16="http://schemas.microsoft.com/office/drawing/2014/main" id="{96994FAD-6274-A19B-6298-48ACA8C58055}"/>
              </a:ext>
            </a:extLst>
          </p:cNvPr>
          <p:cNvSpPr/>
          <p:nvPr/>
        </p:nvSpPr>
        <p:spPr bwMode="auto">
          <a:xfrm>
            <a:off x="4404560" y="3058036"/>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Enkele</a:t>
            </a:r>
            <a:r>
              <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lang="fr-FR" sz="3200" spc="-51" dirty="0">
                <a:solidFill>
                  <a:prstClr val="white"/>
                </a:solidFill>
                <a:latin typeface="Segoe UI Light" panose="020B0502040204020203" pitchFamily="34" charset="0"/>
                <a:cs typeface="Segoe UI Light" panose="020B0502040204020203" pitchFamily="34" charset="0"/>
              </a:rPr>
              <a:t>van onze </a:t>
            </a:r>
            <a:r>
              <a:rPr lang="fr-FR" sz="3200" spc="-51" dirty="0" err="1">
                <a:solidFill>
                  <a:prstClr val="white"/>
                </a:solidFill>
                <a:latin typeface="Segoe UI Light" panose="020B0502040204020203" pitchFamily="34" charset="0"/>
                <a:cs typeface="Segoe UI Light" panose="020B0502040204020203" pitchFamily="34" charset="0"/>
              </a:rPr>
              <a:t>klanten</a:t>
            </a:r>
            <a:endPar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3" name="Rectangle 15">
            <a:extLst>
              <a:ext uri="{FF2B5EF4-FFF2-40B4-BE49-F238E27FC236}">
                <a16:creationId xmlns:a16="http://schemas.microsoft.com/office/drawing/2014/main" id="{78BC953D-A484-DB9B-F754-351A61D68B98}"/>
              </a:ext>
            </a:extLst>
          </p:cNvPr>
          <p:cNvSpPr/>
          <p:nvPr/>
        </p:nvSpPr>
        <p:spPr bwMode="auto">
          <a:xfrm>
            <a:off x="4404561" y="2096822"/>
            <a:ext cx="7188518"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Het 3DEXPERIENCE Platform</a:t>
            </a:r>
          </a:p>
        </p:txBody>
      </p:sp>
      <p:sp>
        <p:nvSpPr>
          <p:cNvPr id="24" name="Rectangle 15">
            <a:extLst>
              <a:ext uri="{FF2B5EF4-FFF2-40B4-BE49-F238E27FC236}">
                <a16:creationId xmlns:a16="http://schemas.microsoft.com/office/drawing/2014/main" id="{BF79BEA9-51AE-4F48-5415-625B31E22115}"/>
              </a:ext>
            </a:extLst>
          </p:cNvPr>
          <p:cNvSpPr/>
          <p:nvPr/>
        </p:nvSpPr>
        <p:spPr bwMode="auto">
          <a:xfrm>
            <a:off x="4404561" y="1168841"/>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defTabSz="914076" fontAlgn="base">
              <a:lnSpc>
                <a:spcPct val="90000"/>
              </a:lnSpc>
              <a:spcBef>
                <a:spcPct val="0"/>
              </a:spcBef>
              <a:spcAft>
                <a:spcPct val="0"/>
              </a:spcAft>
            </a:pPr>
            <a:r>
              <a:rPr lang="en-US" sz="3200" spc="-51">
                <a:solidFill>
                  <a:prstClr val="white"/>
                </a:solidFill>
                <a:latin typeface="Segoe UI Light" panose="020B0502040204020203" pitchFamily="34" charset="0"/>
                <a:cs typeface="Segoe UI Light" panose="020B0502040204020203" pitchFamily="34" charset="0"/>
              </a:rPr>
              <a:t>Typische noden bij onze klanten</a:t>
            </a:r>
            <a:endParaRPr lang="en-US" sz="3200" spc="-51" dirty="0">
              <a:solidFill>
                <a:prstClr val="white"/>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78848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80AD10E-63BD-F202-1174-EE053F0C5701}"/>
              </a:ext>
            </a:extLst>
          </p:cNvPr>
          <p:cNvSpPr txBox="1">
            <a:spLocks/>
          </p:cNvSpPr>
          <p:nvPr/>
        </p:nvSpPr>
        <p:spPr>
          <a:xfrm>
            <a:off x="304800" y="974285"/>
            <a:ext cx="12192000" cy="615553"/>
          </a:xfrm>
          <a:prstGeom prst="rect">
            <a:avLst/>
          </a:prstGeom>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defTabSz="1219170">
              <a:defRPr/>
            </a:pPr>
            <a:r>
              <a:rPr lang="en-GB" sz="3200" dirty="0">
                <a:solidFill>
                  <a:prstClr val="black"/>
                </a:solidFill>
                <a:latin typeface="Arial" panose="020B0604020202020204" pitchFamily="34" charset="0"/>
                <a:cs typeface="Arial" panose="020B0604020202020204" pitchFamily="34" charset="0"/>
              </a:rPr>
              <a:t>Scenario </a:t>
            </a:r>
            <a:r>
              <a:rPr lang="en-GB" sz="3200" dirty="0" err="1">
                <a:solidFill>
                  <a:prstClr val="black"/>
                </a:solidFill>
                <a:latin typeface="Arial" panose="020B0604020202020204" pitchFamily="34" charset="0"/>
                <a:cs typeface="Arial" panose="020B0604020202020204" pitchFamily="34" charset="0"/>
              </a:rPr>
              <a:t>voor</a:t>
            </a:r>
            <a:r>
              <a:rPr lang="en-GB" sz="3200" dirty="0">
                <a:solidFill>
                  <a:prstClr val="black"/>
                </a:solidFill>
                <a:latin typeface="Arial" panose="020B0604020202020204" pitchFamily="34" charset="0"/>
                <a:cs typeface="Arial" panose="020B0604020202020204" pitchFamily="34" charset="0"/>
              </a:rPr>
              <a:t> demo</a:t>
            </a:r>
          </a:p>
        </p:txBody>
      </p:sp>
      <p:pic>
        <p:nvPicPr>
          <p:cNvPr id="3" name="Afbeelding 2">
            <a:extLst>
              <a:ext uri="{FF2B5EF4-FFF2-40B4-BE49-F238E27FC236}">
                <a16:creationId xmlns:a16="http://schemas.microsoft.com/office/drawing/2014/main" id="{AC64B09B-CE41-1256-61D5-A37198204EBC}"/>
              </a:ext>
            </a:extLst>
          </p:cNvPr>
          <p:cNvPicPr>
            <a:picLocks noChangeAspect="1"/>
          </p:cNvPicPr>
          <p:nvPr/>
        </p:nvPicPr>
        <p:blipFill>
          <a:blip r:embed="rId6"/>
          <a:stretch>
            <a:fillRect/>
          </a:stretch>
        </p:blipFill>
        <p:spPr>
          <a:xfrm>
            <a:off x="1066534" y="1675044"/>
            <a:ext cx="10456777" cy="4859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7361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0" name="Groep 29">
            <a:extLst>
              <a:ext uri="{FF2B5EF4-FFF2-40B4-BE49-F238E27FC236}">
                <a16:creationId xmlns:a16="http://schemas.microsoft.com/office/drawing/2014/main" id="{1D03BC66-5EAA-A9A2-A985-6617B0678291}"/>
              </a:ext>
            </a:extLst>
          </p:cNvPr>
          <p:cNvGrpSpPr/>
          <p:nvPr/>
        </p:nvGrpSpPr>
        <p:grpSpPr>
          <a:xfrm>
            <a:off x="2089149" y="1863410"/>
            <a:ext cx="8280403" cy="4994590"/>
            <a:chOff x="2063749" y="1589090"/>
            <a:chExt cx="8280403" cy="4994590"/>
          </a:xfrm>
        </p:grpSpPr>
        <p:sp>
          <p:nvSpPr>
            <p:cNvPr id="31" name="AutoShape 3">
              <a:extLst>
                <a:ext uri="{FF2B5EF4-FFF2-40B4-BE49-F238E27FC236}">
                  <a16:creationId xmlns:a16="http://schemas.microsoft.com/office/drawing/2014/main" id="{27DD11DB-815F-2844-79B1-718B13636810}"/>
                </a:ext>
              </a:extLst>
            </p:cNvPr>
            <p:cNvSpPr>
              <a:spLocks noChangeArrowheads="1"/>
            </p:cNvSpPr>
            <p:nvPr/>
          </p:nvSpPr>
          <p:spPr bwMode="auto">
            <a:xfrm>
              <a:off x="2063751" y="1589090"/>
              <a:ext cx="8064500" cy="358775"/>
            </a:xfrm>
            <a:prstGeom prst="homePlate">
              <a:avLst>
                <a:gd name="adj" fmla="val 561947"/>
              </a:avLst>
            </a:prstGeom>
            <a:gradFill rotWithShape="1">
              <a:gsLst>
                <a:gs pos="0">
                  <a:srgbClr val="7E8DFA">
                    <a:gamma/>
                    <a:shade val="46275"/>
                    <a:invGamma/>
                  </a:srgbClr>
                </a:gs>
                <a:gs pos="100000">
                  <a:srgbClr val="7E8DFA"/>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800" b="1" i="0" u="none" strike="noStrike" kern="0" cap="none" spc="0" normalizeH="0" baseline="0" noProof="0" dirty="0">
                  <a:ln>
                    <a:noFill/>
                  </a:ln>
                  <a:solidFill>
                    <a:srgbClr val="FFFFFF"/>
                  </a:solidFill>
                  <a:effectLst/>
                  <a:uLnTx/>
                  <a:uFillTx/>
                  <a:cs typeface="Arial" panose="020B0604020202020204" pitchFamily="34" charset="0"/>
                </a:rPr>
                <a:t>Project Management</a:t>
              </a:r>
            </a:p>
          </p:txBody>
        </p:sp>
        <p:sp>
          <p:nvSpPr>
            <p:cNvPr id="32" name="AutoShape 4">
              <a:extLst>
                <a:ext uri="{FF2B5EF4-FFF2-40B4-BE49-F238E27FC236}">
                  <a16:creationId xmlns:a16="http://schemas.microsoft.com/office/drawing/2014/main" id="{68EF95D9-A3A1-730B-1375-9316CB0B01F6}"/>
                </a:ext>
              </a:extLst>
            </p:cNvPr>
            <p:cNvSpPr>
              <a:spLocks noChangeArrowheads="1"/>
            </p:cNvSpPr>
            <p:nvPr/>
          </p:nvSpPr>
          <p:spPr bwMode="auto">
            <a:xfrm>
              <a:off x="2063749" y="2022477"/>
              <a:ext cx="8135939" cy="358775"/>
            </a:xfrm>
            <a:prstGeom prst="homePlate">
              <a:avLst>
                <a:gd name="adj" fmla="val 566925"/>
              </a:avLst>
            </a:prstGeom>
            <a:gradFill rotWithShape="1">
              <a:gsLst>
                <a:gs pos="0">
                  <a:srgbClr val="7E8DFA">
                    <a:gamma/>
                    <a:shade val="46275"/>
                    <a:invGamma/>
                  </a:srgbClr>
                </a:gs>
                <a:gs pos="100000">
                  <a:srgbClr val="7E8DFA"/>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800" b="1" i="0" u="none" strike="noStrike" kern="0" cap="none" spc="0" normalizeH="0" baseline="0" noProof="0" dirty="0">
                  <a:ln>
                    <a:noFill/>
                  </a:ln>
                  <a:solidFill>
                    <a:srgbClr val="FFFFFF"/>
                  </a:solidFill>
                  <a:effectLst/>
                  <a:uLnTx/>
                  <a:uFillTx/>
                  <a:cs typeface="Arial" panose="020B0604020202020204" pitchFamily="34" charset="0"/>
                </a:rPr>
                <a:t>Change Management</a:t>
              </a:r>
            </a:p>
          </p:txBody>
        </p:sp>
        <p:sp>
          <p:nvSpPr>
            <p:cNvPr id="33" name="AutoShape 5">
              <a:extLst>
                <a:ext uri="{FF2B5EF4-FFF2-40B4-BE49-F238E27FC236}">
                  <a16:creationId xmlns:a16="http://schemas.microsoft.com/office/drawing/2014/main" id="{21B91FF9-3B22-85C1-B6F7-5AB7982F3424}"/>
                </a:ext>
              </a:extLst>
            </p:cNvPr>
            <p:cNvSpPr>
              <a:spLocks noChangeArrowheads="1"/>
            </p:cNvSpPr>
            <p:nvPr/>
          </p:nvSpPr>
          <p:spPr bwMode="auto">
            <a:xfrm>
              <a:off x="3503614" y="2452688"/>
              <a:ext cx="1887537" cy="720725"/>
            </a:xfrm>
            <a:prstGeom prst="homePlate">
              <a:avLst>
                <a:gd name="adj" fmla="val 65474"/>
              </a:avLst>
            </a:prstGeom>
            <a:gradFill rotWithShape="1">
              <a:gsLst>
                <a:gs pos="0">
                  <a:srgbClr val="4F81BD"/>
                </a:gs>
                <a:gs pos="100000">
                  <a:srgbClr val="4F81BD">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600" b="1" i="0" u="none" strike="noStrike" kern="0" cap="none" spc="0" normalizeH="0" baseline="0" noProof="0" dirty="0">
                  <a:ln>
                    <a:noFill/>
                  </a:ln>
                  <a:solidFill>
                    <a:prstClr val="black"/>
                  </a:solidFill>
                  <a:effectLst/>
                  <a:highlight>
                    <a:srgbClr val="00FFFF"/>
                  </a:highlight>
                  <a:uLnTx/>
                  <a:uFillTx/>
                  <a:cs typeface="Arial" panose="020B0604020202020204" pitchFamily="34" charset="0"/>
                </a:rPr>
                <a:t>2. Analyze</a:t>
              </a:r>
            </a:p>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600" b="1" i="0" u="none" strike="noStrike" kern="0" cap="none" spc="0" normalizeH="0" baseline="0" noProof="0" dirty="0">
                  <a:ln>
                    <a:noFill/>
                  </a:ln>
                  <a:solidFill>
                    <a:prstClr val="black"/>
                  </a:solidFill>
                  <a:effectLst/>
                  <a:highlight>
                    <a:srgbClr val="00FFFF"/>
                  </a:highlight>
                  <a:uLnTx/>
                  <a:uFillTx/>
                  <a:cs typeface="Arial" panose="020B0604020202020204" pitchFamily="34" charset="0"/>
                </a:rPr>
                <a:t>the processes </a:t>
              </a:r>
            </a:p>
          </p:txBody>
        </p:sp>
        <p:sp>
          <p:nvSpPr>
            <p:cNvPr id="34" name="AutoShape 6">
              <a:extLst>
                <a:ext uri="{FF2B5EF4-FFF2-40B4-BE49-F238E27FC236}">
                  <a16:creationId xmlns:a16="http://schemas.microsoft.com/office/drawing/2014/main" id="{EBACE281-324F-DF91-7D30-7BE144C8A37B}"/>
                </a:ext>
              </a:extLst>
            </p:cNvPr>
            <p:cNvSpPr>
              <a:spLocks noChangeArrowheads="1"/>
            </p:cNvSpPr>
            <p:nvPr/>
          </p:nvSpPr>
          <p:spPr bwMode="auto">
            <a:xfrm>
              <a:off x="5375275" y="2452688"/>
              <a:ext cx="1671639" cy="720725"/>
            </a:xfrm>
            <a:prstGeom prst="homePlate">
              <a:avLst>
                <a:gd name="adj" fmla="val 57985"/>
              </a:avLst>
            </a:prstGeom>
            <a:gradFill rotWithShape="1">
              <a:gsLst>
                <a:gs pos="0">
                  <a:srgbClr val="4F81BD"/>
                </a:gs>
                <a:gs pos="100000">
                  <a:srgbClr val="4F81BD">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600" b="1" i="0" u="none" strike="noStrike" kern="0" cap="none" spc="0" normalizeH="0" baseline="0" noProof="0" dirty="0">
                  <a:ln>
                    <a:noFill/>
                  </a:ln>
                  <a:solidFill>
                    <a:prstClr val="black"/>
                  </a:solidFill>
                  <a:effectLst/>
                  <a:highlight>
                    <a:srgbClr val="00FFFF"/>
                  </a:highlight>
                  <a:uLnTx/>
                  <a:uFillTx/>
                  <a:cs typeface="Arial" panose="020B0604020202020204" pitchFamily="34" charset="0"/>
                </a:rPr>
                <a:t>3. Design</a:t>
              </a:r>
            </a:p>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600" b="1" i="0" u="none" strike="noStrike" kern="0" cap="none" spc="0" normalizeH="0" baseline="0" noProof="0" dirty="0">
                  <a:ln>
                    <a:noFill/>
                  </a:ln>
                  <a:solidFill>
                    <a:prstClr val="black"/>
                  </a:solidFill>
                  <a:effectLst/>
                  <a:highlight>
                    <a:srgbClr val="00FFFF"/>
                  </a:highlight>
                  <a:uLnTx/>
                  <a:uFillTx/>
                  <a:cs typeface="Arial" panose="020B0604020202020204" pitchFamily="34" charset="0"/>
                </a:rPr>
                <a:t>the solution</a:t>
              </a:r>
            </a:p>
          </p:txBody>
        </p:sp>
        <p:sp>
          <p:nvSpPr>
            <p:cNvPr id="35" name="AutoShape 7">
              <a:extLst>
                <a:ext uri="{FF2B5EF4-FFF2-40B4-BE49-F238E27FC236}">
                  <a16:creationId xmlns:a16="http://schemas.microsoft.com/office/drawing/2014/main" id="{89E078A3-184F-7E96-FCAE-E7F4C4C78390}"/>
                </a:ext>
              </a:extLst>
            </p:cNvPr>
            <p:cNvSpPr>
              <a:spLocks noChangeArrowheads="1"/>
            </p:cNvSpPr>
            <p:nvPr/>
          </p:nvSpPr>
          <p:spPr bwMode="auto">
            <a:xfrm>
              <a:off x="7032626" y="2452688"/>
              <a:ext cx="1584325" cy="720725"/>
            </a:xfrm>
            <a:prstGeom prst="homePlate">
              <a:avLst>
                <a:gd name="adj" fmla="val 54956"/>
              </a:avLst>
            </a:prstGeom>
            <a:gradFill rotWithShape="1">
              <a:gsLst>
                <a:gs pos="0">
                  <a:srgbClr val="4F81BD"/>
                </a:gs>
                <a:gs pos="100000">
                  <a:srgbClr val="4F81BD">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600" b="1" i="0" u="none" strike="noStrike" kern="0" cap="none" spc="0" normalizeH="0" baseline="0" noProof="0" dirty="0">
                  <a:ln>
                    <a:noFill/>
                  </a:ln>
                  <a:solidFill>
                    <a:prstClr val="black"/>
                  </a:solidFill>
                  <a:effectLst/>
                  <a:highlight>
                    <a:srgbClr val="00FFFF"/>
                  </a:highlight>
                  <a:uLnTx/>
                  <a:uFillTx/>
                  <a:cs typeface="Arial" panose="020B0604020202020204" pitchFamily="34" charset="0"/>
                </a:rPr>
                <a:t>4. Build </a:t>
              </a:r>
            </a:p>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600" b="1" i="0" u="none" strike="noStrike" kern="0" cap="none" spc="0" normalizeH="0" baseline="0" noProof="0" dirty="0">
                  <a:ln>
                    <a:noFill/>
                  </a:ln>
                  <a:solidFill>
                    <a:prstClr val="black"/>
                  </a:solidFill>
                  <a:effectLst/>
                  <a:highlight>
                    <a:srgbClr val="00FFFF"/>
                  </a:highlight>
                  <a:uLnTx/>
                  <a:uFillTx/>
                  <a:cs typeface="Arial" panose="020B0604020202020204" pitchFamily="34" charset="0"/>
                </a:rPr>
                <a:t>the solution</a:t>
              </a:r>
            </a:p>
          </p:txBody>
        </p:sp>
        <p:sp>
          <p:nvSpPr>
            <p:cNvPr id="36" name="AutoShape 8">
              <a:extLst>
                <a:ext uri="{FF2B5EF4-FFF2-40B4-BE49-F238E27FC236}">
                  <a16:creationId xmlns:a16="http://schemas.microsoft.com/office/drawing/2014/main" id="{B71FFE37-9882-A5FC-4448-2A3303C2C789}"/>
                </a:ext>
              </a:extLst>
            </p:cNvPr>
            <p:cNvSpPr>
              <a:spLocks noChangeArrowheads="1"/>
            </p:cNvSpPr>
            <p:nvPr/>
          </p:nvSpPr>
          <p:spPr bwMode="auto">
            <a:xfrm>
              <a:off x="8545514" y="2452688"/>
              <a:ext cx="1584325" cy="720725"/>
            </a:xfrm>
            <a:prstGeom prst="homePlate">
              <a:avLst>
                <a:gd name="adj" fmla="val 54956"/>
              </a:avLst>
            </a:prstGeom>
            <a:gradFill rotWithShape="1">
              <a:gsLst>
                <a:gs pos="0">
                  <a:srgbClr val="4F81BD"/>
                </a:gs>
                <a:gs pos="100000">
                  <a:srgbClr val="4F81BD">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600" b="1" i="0" u="none" strike="noStrike" kern="0" cap="none" spc="0" normalizeH="0" baseline="0" noProof="0" dirty="0">
                  <a:ln>
                    <a:noFill/>
                  </a:ln>
                  <a:solidFill>
                    <a:prstClr val="black"/>
                  </a:solidFill>
                  <a:effectLst/>
                  <a:highlight>
                    <a:srgbClr val="00FFFF"/>
                  </a:highlight>
                  <a:uLnTx/>
                  <a:uFillTx/>
                  <a:cs typeface="Arial" panose="020B0604020202020204" pitchFamily="34" charset="0"/>
                </a:rPr>
                <a:t>5. Deploy</a:t>
              </a:r>
            </a:p>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600" b="1" i="0" u="none" strike="noStrike" kern="0" cap="none" spc="0" normalizeH="0" baseline="0" noProof="0" dirty="0">
                  <a:ln>
                    <a:noFill/>
                  </a:ln>
                  <a:solidFill>
                    <a:prstClr val="black"/>
                  </a:solidFill>
                  <a:effectLst/>
                  <a:highlight>
                    <a:srgbClr val="00FFFF"/>
                  </a:highlight>
                  <a:uLnTx/>
                  <a:uFillTx/>
                  <a:cs typeface="Arial" panose="020B0604020202020204" pitchFamily="34" charset="0"/>
                </a:rPr>
                <a:t>the solution</a:t>
              </a:r>
            </a:p>
          </p:txBody>
        </p:sp>
        <p:sp>
          <p:nvSpPr>
            <p:cNvPr id="37" name="AutoShape 9">
              <a:extLst>
                <a:ext uri="{FF2B5EF4-FFF2-40B4-BE49-F238E27FC236}">
                  <a16:creationId xmlns:a16="http://schemas.microsoft.com/office/drawing/2014/main" id="{4657E4EA-8D7B-3C13-9B07-BED3DF2FA37B}"/>
                </a:ext>
              </a:extLst>
            </p:cNvPr>
            <p:cNvSpPr>
              <a:spLocks noChangeArrowheads="1"/>
            </p:cNvSpPr>
            <p:nvPr/>
          </p:nvSpPr>
          <p:spPr bwMode="auto">
            <a:xfrm>
              <a:off x="5087939" y="2525714"/>
              <a:ext cx="358775" cy="503237"/>
            </a:xfrm>
            <a:prstGeom prst="diamond">
              <a:avLst/>
            </a:prstGeom>
            <a:solidFill>
              <a:srgbClr val="C050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800" b="1" i="0" u="none" strike="noStrike" kern="0" cap="none" spc="0" normalizeH="0" baseline="0" noProof="0">
                  <a:ln>
                    <a:noFill/>
                  </a:ln>
                  <a:solidFill>
                    <a:prstClr val="white"/>
                  </a:solidFill>
                  <a:effectLst/>
                  <a:uLnTx/>
                  <a:uFillTx/>
                  <a:cs typeface="Arial" panose="020B0604020202020204" pitchFamily="34" charset="0"/>
                </a:rPr>
                <a:t>B</a:t>
              </a:r>
            </a:p>
          </p:txBody>
        </p:sp>
        <p:sp>
          <p:nvSpPr>
            <p:cNvPr id="38" name="AutoShape 10">
              <a:extLst>
                <a:ext uri="{FF2B5EF4-FFF2-40B4-BE49-F238E27FC236}">
                  <a16:creationId xmlns:a16="http://schemas.microsoft.com/office/drawing/2014/main" id="{B950A00E-ECCE-2687-B3FB-DBAC666E6D07}"/>
                </a:ext>
              </a:extLst>
            </p:cNvPr>
            <p:cNvSpPr>
              <a:spLocks noChangeArrowheads="1"/>
            </p:cNvSpPr>
            <p:nvPr/>
          </p:nvSpPr>
          <p:spPr bwMode="auto">
            <a:xfrm>
              <a:off x="6745290" y="2525714"/>
              <a:ext cx="358775" cy="503237"/>
            </a:xfrm>
            <a:prstGeom prst="diamond">
              <a:avLst/>
            </a:prstGeom>
            <a:solidFill>
              <a:srgbClr val="C050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800" b="1" i="0" u="none" strike="noStrike" kern="0" cap="none" spc="0" normalizeH="0" baseline="0" noProof="0">
                  <a:ln>
                    <a:noFill/>
                  </a:ln>
                  <a:solidFill>
                    <a:prstClr val="white"/>
                  </a:solidFill>
                  <a:effectLst/>
                  <a:uLnTx/>
                  <a:uFillTx/>
                  <a:cs typeface="Arial" panose="020B0604020202020204" pitchFamily="34" charset="0"/>
                </a:rPr>
                <a:t>C</a:t>
              </a:r>
            </a:p>
          </p:txBody>
        </p:sp>
        <p:sp>
          <p:nvSpPr>
            <p:cNvPr id="39" name="AutoShape 11">
              <a:extLst>
                <a:ext uri="{FF2B5EF4-FFF2-40B4-BE49-F238E27FC236}">
                  <a16:creationId xmlns:a16="http://schemas.microsoft.com/office/drawing/2014/main" id="{A943C2E9-FCED-3C97-DFA3-FAFC5202C0C3}"/>
                </a:ext>
              </a:extLst>
            </p:cNvPr>
            <p:cNvSpPr>
              <a:spLocks noChangeArrowheads="1"/>
            </p:cNvSpPr>
            <p:nvPr/>
          </p:nvSpPr>
          <p:spPr bwMode="auto">
            <a:xfrm>
              <a:off x="8329614" y="2525714"/>
              <a:ext cx="358775" cy="503237"/>
            </a:xfrm>
            <a:prstGeom prst="diamond">
              <a:avLst/>
            </a:prstGeom>
            <a:solidFill>
              <a:srgbClr val="C050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800" b="1" i="0" u="none" strike="noStrike" kern="0" cap="none" spc="0" normalizeH="0" baseline="0" noProof="0">
                  <a:ln>
                    <a:noFill/>
                  </a:ln>
                  <a:solidFill>
                    <a:prstClr val="white"/>
                  </a:solidFill>
                  <a:effectLst/>
                  <a:uLnTx/>
                  <a:uFillTx/>
                  <a:cs typeface="Arial" panose="020B0604020202020204" pitchFamily="34" charset="0"/>
                </a:rPr>
                <a:t>D</a:t>
              </a:r>
            </a:p>
          </p:txBody>
        </p:sp>
        <p:sp>
          <p:nvSpPr>
            <p:cNvPr id="40" name="AutoShape 12">
              <a:extLst>
                <a:ext uri="{FF2B5EF4-FFF2-40B4-BE49-F238E27FC236}">
                  <a16:creationId xmlns:a16="http://schemas.microsoft.com/office/drawing/2014/main" id="{3B83556E-8C46-A86D-0DA0-73056BDC00D3}"/>
                </a:ext>
              </a:extLst>
            </p:cNvPr>
            <p:cNvSpPr>
              <a:spLocks noChangeArrowheads="1"/>
            </p:cNvSpPr>
            <p:nvPr/>
          </p:nvSpPr>
          <p:spPr bwMode="auto">
            <a:xfrm>
              <a:off x="2063751" y="2452688"/>
              <a:ext cx="1439863" cy="720725"/>
            </a:xfrm>
            <a:prstGeom prst="homePlate">
              <a:avLst>
                <a:gd name="adj" fmla="val 49945"/>
              </a:avLst>
            </a:prstGeom>
            <a:gradFill rotWithShape="1">
              <a:gsLst>
                <a:gs pos="0">
                  <a:srgbClr val="4F81BD"/>
                </a:gs>
                <a:gs pos="100000">
                  <a:srgbClr val="4F81BD">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marL="342900" indent="-342900" algn="l">
                <a:spcBef>
                  <a:spcPct val="0"/>
                </a:spcBef>
                <a:defRPr>
                  <a:solidFill>
                    <a:schemeClr val="tx1"/>
                  </a:solidFill>
                  <a:latin typeface="Arial" panose="020B0604020202020204" pitchFamily="34" charset="0"/>
                </a:defRPr>
              </a:lvl1pPr>
              <a:lvl2pPr marL="800100" indent="-342900" algn="l">
                <a:spcBef>
                  <a:spcPct val="0"/>
                </a:spcBef>
                <a:defRPr>
                  <a:solidFill>
                    <a:schemeClr val="tx1"/>
                  </a:solidFill>
                  <a:latin typeface="Arial" panose="020B0604020202020204" pitchFamily="34" charset="0"/>
                </a:defRPr>
              </a:lvl2pPr>
              <a:lvl3pPr marL="1257300" indent="-342900" algn="l">
                <a:spcBef>
                  <a:spcPct val="0"/>
                </a:spcBef>
                <a:defRPr>
                  <a:solidFill>
                    <a:schemeClr val="tx1"/>
                  </a:solidFill>
                  <a:latin typeface="Arial" panose="020B0604020202020204" pitchFamily="34" charset="0"/>
                </a:defRPr>
              </a:lvl3pPr>
              <a:lvl4pPr marL="1714500" indent="-342900" algn="l">
                <a:spcBef>
                  <a:spcPct val="0"/>
                </a:spcBef>
                <a:defRPr>
                  <a:solidFill>
                    <a:schemeClr val="tx1"/>
                  </a:solidFill>
                  <a:latin typeface="Arial" panose="020B0604020202020204" pitchFamily="34" charset="0"/>
                </a:defRPr>
              </a:lvl4pPr>
              <a:lvl5pPr marL="2171700" indent="-342900" algn="l">
                <a:spcBef>
                  <a:spcPct val="0"/>
                </a:spcBef>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457189" marR="0" lvl="0" indent="-457189" algn="ctr" defTabSz="609477" eaLnBrk="1" fontAlgn="auto" latinLnBrk="0" hangingPunct="1">
                <a:lnSpc>
                  <a:spcPct val="100000"/>
                </a:lnSpc>
                <a:spcBef>
                  <a:spcPct val="0"/>
                </a:spcBef>
                <a:spcAft>
                  <a:spcPts val="0"/>
                </a:spcAft>
                <a:buClrTx/>
                <a:buSzTx/>
                <a:buFontTx/>
                <a:buNone/>
                <a:tabLst/>
                <a:defRPr/>
              </a:pPr>
              <a:r>
                <a:rPr kumimoji="0" lang="en-US" altLang="nl-NL" sz="1600" b="1" i="0" u="none" strike="noStrike" kern="0" cap="none" spc="0" normalizeH="0" baseline="0" noProof="0" dirty="0">
                  <a:ln>
                    <a:noFill/>
                  </a:ln>
                  <a:solidFill>
                    <a:prstClr val="black"/>
                  </a:solidFill>
                  <a:effectLst/>
                  <a:highlight>
                    <a:srgbClr val="00FFFF"/>
                  </a:highlight>
                  <a:uLnTx/>
                  <a:uFillTx/>
                  <a:latin typeface="Arial" panose="020B0604020202020204" pitchFamily="34" charset="0"/>
                  <a:cs typeface="Arial" panose="020B0604020202020204" pitchFamily="34" charset="0"/>
                </a:rPr>
                <a:t>1. Define</a:t>
              </a:r>
            </a:p>
            <a:p>
              <a:pPr marL="457189" marR="0" lvl="0" indent="-457189" algn="ctr" defTabSz="609477" eaLnBrk="1" fontAlgn="auto" latinLnBrk="0" hangingPunct="1">
                <a:lnSpc>
                  <a:spcPct val="100000"/>
                </a:lnSpc>
                <a:spcBef>
                  <a:spcPct val="0"/>
                </a:spcBef>
                <a:spcAft>
                  <a:spcPts val="0"/>
                </a:spcAft>
                <a:buClrTx/>
                <a:buSzTx/>
                <a:buFontTx/>
                <a:buNone/>
                <a:tabLst/>
                <a:defRPr/>
              </a:pPr>
              <a:r>
                <a:rPr kumimoji="0" lang="en-US" altLang="nl-NL" sz="1600" b="1" i="0" u="none" strike="noStrike" kern="0" cap="none" spc="0" normalizeH="0" baseline="0" noProof="0" dirty="0">
                  <a:ln>
                    <a:noFill/>
                  </a:ln>
                  <a:solidFill>
                    <a:prstClr val="black"/>
                  </a:solidFill>
                  <a:effectLst/>
                  <a:highlight>
                    <a:srgbClr val="00FFFF"/>
                  </a:highlight>
                  <a:uLnTx/>
                  <a:uFillTx/>
                  <a:latin typeface="Arial" panose="020B0604020202020204" pitchFamily="34" charset="0"/>
                  <a:cs typeface="Arial" panose="020B0604020202020204" pitchFamily="34" charset="0"/>
                </a:rPr>
                <a:t>a vision</a:t>
              </a:r>
            </a:p>
          </p:txBody>
        </p:sp>
        <p:sp>
          <p:nvSpPr>
            <p:cNvPr id="41" name="AutoShape 13">
              <a:extLst>
                <a:ext uri="{FF2B5EF4-FFF2-40B4-BE49-F238E27FC236}">
                  <a16:creationId xmlns:a16="http://schemas.microsoft.com/office/drawing/2014/main" id="{F7FE4149-5D39-CA87-1E94-39A52AC59E0B}"/>
                </a:ext>
              </a:extLst>
            </p:cNvPr>
            <p:cNvSpPr>
              <a:spLocks noChangeArrowheads="1"/>
            </p:cNvSpPr>
            <p:nvPr/>
          </p:nvSpPr>
          <p:spPr bwMode="auto">
            <a:xfrm>
              <a:off x="3216277" y="2525714"/>
              <a:ext cx="358775" cy="503237"/>
            </a:xfrm>
            <a:prstGeom prst="diamond">
              <a:avLst/>
            </a:prstGeom>
            <a:solidFill>
              <a:srgbClr val="C050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800" b="1" i="0" u="none" strike="noStrike" kern="0" cap="none" spc="0" normalizeH="0" baseline="0" noProof="0">
                  <a:ln>
                    <a:noFill/>
                  </a:ln>
                  <a:solidFill>
                    <a:prstClr val="white"/>
                  </a:solidFill>
                  <a:effectLst/>
                  <a:uLnTx/>
                  <a:uFillTx/>
                  <a:cs typeface="Arial" panose="020B0604020202020204" pitchFamily="34" charset="0"/>
                </a:rPr>
                <a:t>A</a:t>
              </a:r>
            </a:p>
          </p:txBody>
        </p:sp>
        <p:sp>
          <p:nvSpPr>
            <p:cNvPr id="42" name="AutoShape 14">
              <a:extLst>
                <a:ext uri="{FF2B5EF4-FFF2-40B4-BE49-F238E27FC236}">
                  <a16:creationId xmlns:a16="http://schemas.microsoft.com/office/drawing/2014/main" id="{20C504D5-6782-32FD-4A9D-9665941506F1}"/>
                </a:ext>
              </a:extLst>
            </p:cNvPr>
            <p:cNvSpPr>
              <a:spLocks noChangeArrowheads="1"/>
            </p:cNvSpPr>
            <p:nvPr/>
          </p:nvSpPr>
          <p:spPr bwMode="auto">
            <a:xfrm>
              <a:off x="9985377" y="2525714"/>
              <a:ext cx="358775" cy="503237"/>
            </a:xfrm>
            <a:prstGeom prst="diamond">
              <a:avLst/>
            </a:prstGeom>
            <a:solidFill>
              <a:srgbClr val="C050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09477" eaLnBrk="1" fontAlgn="auto" latinLnBrk="0" hangingPunct="1">
                <a:lnSpc>
                  <a:spcPct val="100000"/>
                </a:lnSpc>
                <a:spcBef>
                  <a:spcPct val="0"/>
                </a:spcBef>
                <a:spcAft>
                  <a:spcPts val="0"/>
                </a:spcAft>
                <a:buClrTx/>
                <a:buSzTx/>
                <a:buFontTx/>
                <a:buNone/>
                <a:tabLst/>
                <a:defRPr/>
              </a:pPr>
              <a:r>
                <a:rPr kumimoji="0" lang="en-US" altLang="nl-NL" sz="1800" b="1" i="0" u="none" strike="noStrike" kern="0" cap="none" spc="0" normalizeH="0" baseline="0" noProof="0">
                  <a:ln>
                    <a:noFill/>
                  </a:ln>
                  <a:solidFill>
                    <a:prstClr val="white"/>
                  </a:solidFill>
                  <a:effectLst/>
                  <a:uLnTx/>
                  <a:uFillTx/>
                  <a:cs typeface="Arial" panose="020B0604020202020204" pitchFamily="34" charset="0"/>
                </a:rPr>
                <a:t>E</a:t>
              </a:r>
            </a:p>
          </p:txBody>
        </p:sp>
        <p:sp>
          <p:nvSpPr>
            <p:cNvPr id="43" name="Text Box 15">
              <a:extLst>
                <a:ext uri="{FF2B5EF4-FFF2-40B4-BE49-F238E27FC236}">
                  <a16:creationId xmlns:a16="http://schemas.microsoft.com/office/drawing/2014/main" id="{FDD4461D-7FB8-E2F8-AE38-FC48385509D9}"/>
                </a:ext>
              </a:extLst>
            </p:cNvPr>
            <p:cNvSpPr txBox="1">
              <a:spLocks noChangeArrowheads="1"/>
            </p:cNvSpPr>
            <p:nvPr/>
          </p:nvSpPr>
          <p:spPr bwMode="auto">
            <a:xfrm>
              <a:off x="2063751" y="3554413"/>
              <a:ext cx="1331915" cy="3029267"/>
            </a:xfrm>
            <a:prstGeom prst="rect">
              <a:avLst/>
            </a:prstGeom>
            <a:solidFill>
              <a:srgbClr val="C0504D"/>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0488" indent="-90488"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Value assessment report</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Scope of work</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ROI calculation</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Critical Success Factors</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Project Proposal </a:t>
              </a:r>
            </a:p>
          </p:txBody>
        </p:sp>
        <p:sp>
          <p:nvSpPr>
            <p:cNvPr id="44" name="Text Box 16">
              <a:extLst>
                <a:ext uri="{FF2B5EF4-FFF2-40B4-BE49-F238E27FC236}">
                  <a16:creationId xmlns:a16="http://schemas.microsoft.com/office/drawing/2014/main" id="{B2CC0065-3A1B-481B-3AEE-2E31455B2C48}"/>
                </a:ext>
              </a:extLst>
            </p:cNvPr>
            <p:cNvSpPr txBox="1">
              <a:spLocks noChangeArrowheads="1"/>
            </p:cNvSpPr>
            <p:nvPr/>
          </p:nvSpPr>
          <p:spPr bwMode="auto">
            <a:xfrm>
              <a:off x="3503613" y="3554413"/>
              <a:ext cx="1728787" cy="3029267"/>
            </a:xfrm>
            <a:prstGeom prst="rect">
              <a:avLst/>
            </a:prstGeom>
            <a:solidFill>
              <a:srgbClr val="C0504D"/>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0488" indent="-90488"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Synthetic view main processes</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Detailed Process Models</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Data Inventories</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Product Structure</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Configuration &amp; Maturity                </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Management practices</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Migration &amp; Integration requirements</a:t>
              </a:r>
            </a:p>
          </p:txBody>
        </p:sp>
        <p:sp>
          <p:nvSpPr>
            <p:cNvPr id="45" name="Text Box 17">
              <a:extLst>
                <a:ext uri="{FF2B5EF4-FFF2-40B4-BE49-F238E27FC236}">
                  <a16:creationId xmlns:a16="http://schemas.microsoft.com/office/drawing/2014/main" id="{4E56FAD4-5565-E36C-569B-756D267A2076}"/>
                </a:ext>
              </a:extLst>
            </p:cNvPr>
            <p:cNvSpPr txBox="1">
              <a:spLocks noChangeArrowheads="1"/>
            </p:cNvSpPr>
            <p:nvPr/>
          </p:nvSpPr>
          <p:spPr bwMode="auto">
            <a:xfrm>
              <a:off x="5375275" y="3554413"/>
              <a:ext cx="1512888" cy="3029267"/>
            </a:xfrm>
            <a:prstGeom prst="rect">
              <a:avLst/>
            </a:prstGeom>
            <a:solidFill>
              <a:srgbClr val="C0504D"/>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0488" indent="-90488"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Data Model</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User profiles</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Configuration &amp; Maturity Management</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Reports</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Workflows</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Architecture &amp; Platform Definition</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List of needed Developments</a:t>
              </a:r>
            </a:p>
          </p:txBody>
        </p:sp>
        <p:sp>
          <p:nvSpPr>
            <p:cNvPr id="46" name="Text Box 18">
              <a:extLst>
                <a:ext uri="{FF2B5EF4-FFF2-40B4-BE49-F238E27FC236}">
                  <a16:creationId xmlns:a16="http://schemas.microsoft.com/office/drawing/2014/main" id="{82356435-8078-8079-4560-5BD2E5EB5934}"/>
                </a:ext>
              </a:extLst>
            </p:cNvPr>
            <p:cNvSpPr txBox="1">
              <a:spLocks noChangeArrowheads="1"/>
            </p:cNvSpPr>
            <p:nvPr/>
          </p:nvSpPr>
          <p:spPr bwMode="auto">
            <a:xfrm>
              <a:off x="7032626" y="3554413"/>
              <a:ext cx="1439863" cy="3029267"/>
            </a:xfrm>
            <a:prstGeom prst="rect">
              <a:avLst/>
            </a:prstGeom>
            <a:solidFill>
              <a:srgbClr val="C0504D"/>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0488" indent="-90488"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Customized Solution</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Required       Developments</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Methodology Guide</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Training Manuals</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Test reports</a:t>
              </a:r>
            </a:p>
          </p:txBody>
        </p:sp>
        <p:sp>
          <p:nvSpPr>
            <p:cNvPr id="47" name="Text Box 19">
              <a:extLst>
                <a:ext uri="{FF2B5EF4-FFF2-40B4-BE49-F238E27FC236}">
                  <a16:creationId xmlns:a16="http://schemas.microsoft.com/office/drawing/2014/main" id="{6EAA2C39-EDC2-E104-E0AA-AE7775807D96}"/>
                </a:ext>
              </a:extLst>
            </p:cNvPr>
            <p:cNvSpPr txBox="1">
              <a:spLocks noChangeArrowheads="1"/>
            </p:cNvSpPr>
            <p:nvPr/>
          </p:nvSpPr>
          <p:spPr bwMode="auto">
            <a:xfrm>
              <a:off x="8616950" y="3607753"/>
              <a:ext cx="1511300" cy="2922587"/>
            </a:xfrm>
            <a:prstGeom prst="rect">
              <a:avLst/>
            </a:prstGeom>
            <a:solidFill>
              <a:srgbClr val="C0504D"/>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0488" indent="-90488" algn="l">
                <a:spcBef>
                  <a:spcPct val="0"/>
                </a:spcBef>
                <a:defRPr>
                  <a:solidFill>
                    <a:schemeClr val="tx1"/>
                  </a:solidFill>
                  <a:latin typeface="Arial" panose="020B0604020202020204" pitchFamily="34" charset="0"/>
                </a:defRPr>
              </a:lvl1pPr>
              <a:lvl2pPr algn="l">
                <a:spcBef>
                  <a:spcPct val="0"/>
                </a:spcBef>
                <a:defRPr>
                  <a:solidFill>
                    <a:schemeClr val="tx1"/>
                  </a:solidFill>
                  <a:latin typeface="Arial" panose="020B0604020202020204" pitchFamily="34" charset="0"/>
                </a:defRPr>
              </a:lvl2pPr>
              <a:lvl3pPr algn="l">
                <a:spcBef>
                  <a:spcPct val="0"/>
                </a:spcBef>
                <a:defRPr>
                  <a:solidFill>
                    <a:schemeClr val="tx1"/>
                  </a:solidFill>
                  <a:latin typeface="Arial" panose="020B0604020202020204" pitchFamily="34" charset="0"/>
                </a:defRPr>
              </a:lvl3pPr>
              <a:lvl4pPr algn="l">
                <a:spcBef>
                  <a:spcPct val="0"/>
                </a:spcBef>
                <a:defRPr>
                  <a:solidFill>
                    <a:schemeClr val="tx1"/>
                  </a:solidFill>
                  <a:latin typeface="Arial" panose="020B0604020202020204" pitchFamily="34" charset="0"/>
                </a:defRPr>
              </a:lvl4pPr>
              <a:lvl5pPr algn="l">
                <a:spcBef>
                  <a:spcPct val="0"/>
                </a:spcBef>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Deployed Solution</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Migrated Data</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Integrated Solution</a:t>
              </a:r>
            </a:p>
            <a:p>
              <a:pPr marL="120648" marR="0" lvl="0" indent="-120648" algn="l" defTabSz="609477" eaLnBrk="1" fontAlgn="auto" latinLnBrk="0" hangingPunct="1">
                <a:lnSpc>
                  <a:spcPct val="100000"/>
                </a:lnSpc>
                <a:spcBef>
                  <a:spcPct val="0"/>
                </a:spcBef>
                <a:spcAft>
                  <a:spcPts val="0"/>
                </a:spcAft>
                <a:buClrTx/>
                <a:buSzTx/>
                <a:buFont typeface="Wingdings" pitchFamily="2" charset="2"/>
                <a:buChar char="§"/>
                <a:tabLst/>
                <a:defRPr/>
              </a:pPr>
              <a:r>
                <a:rPr kumimoji="0" lang="en-US" altLang="nl-NL"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User Satisfaction Reviews</a:t>
              </a:r>
            </a:p>
          </p:txBody>
        </p:sp>
        <p:cxnSp>
          <p:nvCxnSpPr>
            <p:cNvPr id="48" name="AutoShape 20">
              <a:extLst>
                <a:ext uri="{FF2B5EF4-FFF2-40B4-BE49-F238E27FC236}">
                  <a16:creationId xmlns:a16="http://schemas.microsoft.com/office/drawing/2014/main" id="{336D74DC-2E4F-DDFB-4F61-AE443F6FB541}"/>
                </a:ext>
              </a:extLst>
            </p:cNvPr>
            <p:cNvCxnSpPr>
              <a:cxnSpLocks noChangeShapeType="1"/>
              <a:stCxn id="41" idx="2"/>
              <a:endCxn id="43" idx="0"/>
            </p:cNvCxnSpPr>
            <p:nvPr/>
          </p:nvCxnSpPr>
          <p:spPr bwMode="auto">
            <a:xfrm rot="5400000">
              <a:off x="2799957" y="2958705"/>
              <a:ext cx="525463" cy="665956"/>
            </a:xfrm>
            <a:prstGeom prst="bentConnector3">
              <a:avLst>
                <a:gd name="adj1" fmla="val 50000"/>
              </a:avLst>
            </a:prstGeom>
            <a:noFill/>
            <a:ln w="28575">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AutoShape 21">
              <a:extLst>
                <a:ext uri="{FF2B5EF4-FFF2-40B4-BE49-F238E27FC236}">
                  <a16:creationId xmlns:a16="http://schemas.microsoft.com/office/drawing/2014/main" id="{ACAC2A40-668B-C9DB-B637-997A4D3BEFC3}"/>
                </a:ext>
              </a:extLst>
            </p:cNvPr>
            <p:cNvCxnSpPr>
              <a:cxnSpLocks noChangeShapeType="1"/>
              <a:stCxn id="37" idx="2"/>
              <a:endCxn id="44" idx="0"/>
            </p:cNvCxnSpPr>
            <p:nvPr/>
          </p:nvCxnSpPr>
          <p:spPr bwMode="auto">
            <a:xfrm rot="5400000">
              <a:off x="4554937" y="2842021"/>
              <a:ext cx="525463" cy="899320"/>
            </a:xfrm>
            <a:prstGeom prst="bentConnector3">
              <a:avLst>
                <a:gd name="adj1" fmla="val 50000"/>
              </a:avLst>
            </a:prstGeom>
            <a:noFill/>
            <a:ln w="28575">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22">
              <a:extLst>
                <a:ext uri="{FF2B5EF4-FFF2-40B4-BE49-F238E27FC236}">
                  <a16:creationId xmlns:a16="http://schemas.microsoft.com/office/drawing/2014/main" id="{2BF4C854-69CC-55F8-2CE8-7E5E6671771A}"/>
                </a:ext>
              </a:extLst>
            </p:cNvPr>
            <p:cNvCxnSpPr>
              <a:cxnSpLocks noChangeShapeType="1"/>
              <a:stCxn id="38" idx="2"/>
              <a:endCxn id="45" idx="0"/>
            </p:cNvCxnSpPr>
            <p:nvPr/>
          </p:nvCxnSpPr>
          <p:spPr bwMode="auto">
            <a:xfrm rot="5400000">
              <a:off x="6265469" y="2895203"/>
              <a:ext cx="525463" cy="792959"/>
            </a:xfrm>
            <a:prstGeom prst="bentConnector3">
              <a:avLst>
                <a:gd name="adj1" fmla="val 50000"/>
              </a:avLst>
            </a:prstGeom>
            <a:noFill/>
            <a:ln w="28575">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23">
              <a:extLst>
                <a:ext uri="{FF2B5EF4-FFF2-40B4-BE49-F238E27FC236}">
                  <a16:creationId xmlns:a16="http://schemas.microsoft.com/office/drawing/2014/main" id="{85DBC3C2-C2C8-8725-E9B8-F3290F0BF18D}"/>
                </a:ext>
              </a:extLst>
            </p:cNvPr>
            <p:cNvCxnSpPr>
              <a:cxnSpLocks noChangeShapeType="1"/>
              <a:stCxn id="39" idx="2"/>
              <a:endCxn id="46" idx="0"/>
            </p:cNvCxnSpPr>
            <p:nvPr/>
          </p:nvCxnSpPr>
          <p:spPr bwMode="auto">
            <a:xfrm rot="5400000">
              <a:off x="7868050" y="2913461"/>
              <a:ext cx="525463" cy="756444"/>
            </a:xfrm>
            <a:prstGeom prst="bentConnector3">
              <a:avLst>
                <a:gd name="adj1" fmla="val 50000"/>
              </a:avLst>
            </a:prstGeom>
            <a:noFill/>
            <a:ln w="28575">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AutoShape 24">
              <a:extLst>
                <a:ext uri="{FF2B5EF4-FFF2-40B4-BE49-F238E27FC236}">
                  <a16:creationId xmlns:a16="http://schemas.microsoft.com/office/drawing/2014/main" id="{EB4BE8E0-4388-E43A-9A99-0551A4E60185}"/>
                </a:ext>
              </a:extLst>
            </p:cNvPr>
            <p:cNvCxnSpPr>
              <a:cxnSpLocks noChangeShapeType="1"/>
              <a:stCxn id="42" idx="2"/>
              <a:endCxn id="47" idx="0"/>
            </p:cNvCxnSpPr>
            <p:nvPr/>
          </p:nvCxnSpPr>
          <p:spPr bwMode="auto">
            <a:xfrm rot="5400000">
              <a:off x="9479281" y="2922271"/>
              <a:ext cx="578803" cy="792164"/>
            </a:xfrm>
            <a:prstGeom prst="bentConnector3">
              <a:avLst>
                <a:gd name="adj1" fmla="val 50000"/>
              </a:avLst>
            </a:prstGeom>
            <a:noFill/>
            <a:ln w="28575">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4" name="Rectangle 2">
            <a:extLst>
              <a:ext uri="{FF2B5EF4-FFF2-40B4-BE49-F238E27FC236}">
                <a16:creationId xmlns:a16="http://schemas.microsoft.com/office/drawing/2014/main" id="{544D0AA4-74A4-B507-CE9A-1056AE0B55E8}"/>
              </a:ext>
            </a:extLst>
          </p:cNvPr>
          <p:cNvSpPr txBox="1">
            <a:spLocks noChangeArrowheads="1"/>
          </p:cNvSpPr>
          <p:nvPr/>
        </p:nvSpPr>
        <p:spPr>
          <a:xfrm>
            <a:off x="2143126" y="1004445"/>
            <a:ext cx="8382000" cy="730251"/>
          </a:xfrm>
          <a:prstGeom prst="rect">
            <a:avLst/>
          </a:prstGeom>
        </p:spPr>
        <p:txBody>
          <a:bodyPr lIns="91424" tIns="45712" rIns="91424" bIns="45712"/>
          <a:lstStyle>
            <a:lvl1pPr algn="ctr" defTabSz="609477" rtl="0" eaLnBrk="1" latinLnBrk="0" hangingPunct="1">
              <a:spcBef>
                <a:spcPct val="0"/>
              </a:spcBef>
              <a:buNone/>
              <a:defRPr sz="5867" kern="1200">
                <a:solidFill>
                  <a:schemeClr val="tx1"/>
                </a:solidFill>
                <a:latin typeface="+mj-lt"/>
                <a:ea typeface="+mj-ea"/>
                <a:cs typeface="+mj-cs"/>
              </a:defRPr>
            </a:lvl1pPr>
          </a:lstStyle>
          <a:p>
            <a:r>
              <a:rPr lang="en-US" altLang="nl-NL" sz="2400" dirty="0">
                <a:solidFill>
                  <a:schemeClr val="bg1"/>
                </a:solidFill>
                <a:latin typeface="Arial" panose="020B0604020202020204" pitchFamily="34" charset="0"/>
                <a:cs typeface="Arial" panose="020B0604020202020204" pitchFamily="34" charset="0"/>
              </a:rPr>
              <a:t>Our approach is based on a typical IT enterprise solutions deployment methodology…</a:t>
            </a:r>
          </a:p>
        </p:txBody>
      </p:sp>
    </p:spTree>
    <p:extLst>
      <p:ext uri="{BB962C8B-B14F-4D97-AF65-F5344CB8AC3E}">
        <p14:creationId xmlns:p14="http://schemas.microsoft.com/office/powerpoint/2010/main" val="116859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Object 1">
            <a:extLst>
              <a:ext uri="{FF2B5EF4-FFF2-40B4-BE49-F238E27FC236}">
                <a16:creationId xmlns:a16="http://schemas.microsoft.com/office/drawing/2014/main" id="{0A5456BC-C99E-1441-BF47-5DEA2DCF46EE}"/>
              </a:ext>
            </a:extLst>
          </p:cNvPr>
          <p:cNvGraphicFramePr>
            <a:graphicFrameLocks noChangeAspect="1"/>
          </p:cNvGraphicFramePr>
          <p:nvPr>
            <p:extLst>
              <p:ext uri="{D42A27DB-BD31-4B8C-83A1-F6EECF244321}">
                <p14:modId xmlns:p14="http://schemas.microsoft.com/office/powerpoint/2010/main" val="179389408"/>
              </p:ext>
            </p:extLst>
          </p:nvPr>
        </p:nvGraphicFramePr>
        <p:xfrm>
          <a:off x="1381288" y="1600199"/>
          <a:ext cx="9901539" cy="5235575"/>
        </p:xfrm>
        <a:graphic>
          <a:graphicData uri="http://schemas.openxmlformats.org/presentationml/2006/ole">
            <mc:AlternateContent xmlns:mc="http://schemas.openxmlformats.org/markup-compatibility/2006">
              <mc:Choice xmlns:v="urn:schemas-microsoft-com:vml" Requires="v">
                <p:oleObj name="Werkblad" r:id="rId6" imgW="10375900" imgH="5486400" progId="Excel.Sheet.8">
                  <p:embed/>
                </p:oleObj>
              </mc:Choice>
              <mc:Fallback>
                <p:oleObj name="Werkblad" r:id="rId6" imgW="10375900" imgH="5486400" progId="Excel.Sheet.8">
                  <p:embed/>
                  <p:pic>
                    <p:nvPicPr>
                      <p:cNvPr id="3" name="Object 2">
                        <a:extLst>
                          <a:ext uri="{FF2B5EF4-FFF2-40B4-BE49-F238E27FC236}">
                            <a16:creationId xmlns:a16="http://schemas.microsoft.com/office/drawing/2014/main" id="{388AFD0C-5D38-7920-70CB-2316A91108A7}"/>
                          </a:ext>
                        </a:extLst>
                      </p:cNvPr>
                      <p:cNvPicPr/>
                      <p:nvPr/>
                    </p:nvPicPr>
                    <p:blipFill>
                      <a:blip r:embed="rId7"/>
                      <a:stretch>
                        <a:fillRect/>
                      </a:stretch>
                    </p:blipFill>
                    <p:spPr>
                      <a:xfrm>
                        <a:off x="1381288" y="1600199"/>
                        <a:ext cx="9901539" cy="5235575"/>
                      </a:xfrm>
                      <a:prstGeom prst="rect">
                        <a:avLst/>
                      </a:prstGeom>
                    </p:spPr>
                  </p:pic>
                </p:oleObj>
              </mc:Fallback>
            </mc:AlternateContent>
          </a:graphicData>
        </a:graphic>
      </p:graphicFrame>
      <p:sp>
        <p:nvSpPr>
          <p:cNvPr id="3" name="Tekstvak 2">
            <a:extLst>
              <a:ext uri="{FF2B5EF4-FFF2-40B4-BE49-F238E27FC236}">
                <a16:creationId xmlns:a16="http://schemas.microsoft.com/office/drawing/2014/main" id="{6A47C5F1-6BE2-2217-711C-FD952E7C48B4}"/>
              </a:ext>
            </a:extLst>
          </p:cNvPr>
          <p:cNvSpPr txBox="1"/>
          <p:nvPr/>
        </p:nvSpPr>
        <p:spPr>
          <a:xfrm>
            <a:off x="4629058" y="931653"/>
            <a:ext cx="1912703" cy="666786"/>
          </a:xfrm>
          <a:prstGeom prst="rect">
            <a:avLst/>
          </a:prstGeom>
          <a:noFill/>
        </p:spPr>
        <p:txBody>
          <a:bodyPr wrap="none" rtlCol="0">
            <a:spAutoFit/>
          </a:bodyPr>
          <a:lstStyle/>
          <a:p>
            <a:pPr defTabSz="609477">
              <a:defRPr/>
            </a:pPr>
            <a:r>
              <a:rPr lang="nl-NL" sz="3733" dirty="0">
                <a:solidFill>
                  <a:prstClr val="black"/>
                </a:solidFill>
                <a:latin typeface="Arial" panose="020B0604020202020204" pitchFamily="34" charset="0"/>
                <a:cs typeface="Arial" panose="020B0604020202020204" pitchFamily="34" charset="0"/>
              </a:rPr>
              <a:t>Fase 1a</a:t>
            </a:r>
          </a:p>
        </p:txBody>
      </p:sp>
    </p:spTree>
    <p:extLst>
      <p:ext uri="{BB962C8B-B14F-4D97-AF65-F5344CB8AC3E}">
        <p14:creationId xmlns:p14="http://schemas.microsoft.com/office/powerpoint/2010/main" val="492682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43DC8B87-0935-5B9D-9C64-05CD522A2836}"/>
              </a:ext>
            </a:extLst>
          </p:cNvPr>
          <p:cNvSpPr txBox="1"/>
          <p:nvPr/>
        </p:nvSpPr>
        <p:spPr>
          <a:xfrm>
            <a:off x="4796327" y="981075"/>
            <a:ext cx="1912703" cy="666786"/>
          </a:xfrm>
          <a:prstGeom prst="rect">
            <a:avLst/>
          </a:prstGeom>
          <a:noFill/>
        </p:spPr>
        <p:txBody>
          <a:bodyPr wrap="none" rtlCol="0">
            <a:spAutoFit/>
          </a:bodyPr>
          <a:lstStyle/>
          <a:p>
            <a:pPr defTabSz="609477">
              <a:defRPr/>
            </a:pPr>
            <a:r>
              <a:rPr lang="nl-NL" sz="3733" dirty="0">
                <a:solidFill>
                  <a:prstClr val="black"/>
                </a:solidFill>
                <a:latin typeface="Arial" panose="020B0604020202020204" pitchFamily="34" charset="0"/>
                <a:cs typeface="Arial" panose="020B0604020202020204" pitchFamily="34" charset="0"/>
              </a:rPr>
              <a:t>Fase 1b</a:t>
            </a:r>
          </a:p>
        </p:txBody>
      </p:sp>
      <p:graphicFrame>
        <p:nvGraphicFramePr>
          <p:cNvPr id="3" name="Object 2">
            <a:extLst>
              <a:ext uri="{FF2B5EF4-FFF2-40B4-BE49-F238E27FC236}">
                <a16:creationId xmlns:a16="http://schemas.microsoft.com/office/drawing/2014/main" id="{809340BC-6C1F-A90E-0B7F-A259C9D37D22}"/>
              </a:ext>
            </a:extLst>
          </p:cNvPr>
          <p:cNvGraphicFramePr>
            <a:graphicFrameLocks noChangeAspect="1"/>
          </p:cNvGraphicFramePr>
          <p:nvPr>
            <p:extLst>
              <p:ext uri="{D42A27DB-BD31-4B8C-83A1-F6EECF244321}">
                <p14:modId xmlns:p14="http://schemas.microsoft.com/office/powerpoint/2010/main" val="1453952035"/>
              </p:ext>
            </p:extLst>
          </p:nvPr>
        </p:nvGraphicFramePr>
        <p:xfrm>
          <a:off x="359088" y="2276543"/>
          <a:ext cx="11471579" cy="3090440"/>
        </p:xfrm>
        <a:graphic>
          <a:graphicData uri="http://schemas.openxmlformats.org/presentationml/2006/ole">
            <mc:AlternateContent xmlns:mc="http://schemas.openxmlformats.org/markup-compatibility/2006">
              <mc:Choice xmlns:v="urn:schemas-microsoft-com:vml" Requires="v">
                <p:oleObj name="Werkblad" r:id="rId6" imgW="8674100" imgH="2336800" progId="Excel.Sheet.8">
                  <p:embed/>
                </p:oleObj>
              </mc:Choice>
              <mc:Fallback>
                <p:oleObj name="Werkblad" r:id="rId6" imgW="8674100" imgH="2336800" progId="Excel.Sheet.8">
                  <p:embed/>
                  <p:pic>
                    <p:nvPicPr>
                      <p:cNvPr id="5" name="Object 4">
                        <a:extLst>
                          <a:ext uri="{FF2B5EF4-FFF2-40B4-BE49-F238E27FC236}">
                            <a16:creationId xmlns:a16="http://schemas.microsoft.com/office/drawing/2014/main" id="{D7DE2797-062E-1916-3D57-95D6F8889F8F}"/>
                          </a:ext>
                        </a:extLst>
                      </p:cNvPr>
                      <p:cNvPicPr/>
                      <p:nvPr/>
                    </p:nvPicPr>
                    <p:blipFill>
                      <a:blip r:embed="rId7"/>
                      <a:stretch>
                        <a:fillRect/>
                      </a:stretch>
                    </p:blipFill>
                    <p:spPr>
                      <a:xfrm>
                        <a:off x="359088" y="2276543"/>
                        <a:ext cx="11471579" cy="3090440"/>
                      </a:xfrm>
                      <a:prstGeom prst="rect">
                        <a:avLst/>
                      </a:prstGeom>
                    </p:spPr>
                  </p:pic>
                </p:oleObj>
              </mc:Fallback>
            </mc:AlternateContent>
          </a:graphicData>
        </a:graphic>
      </p:graphicFrame>
    </p:spTree>
    <p:extLst>
      <p:ext uri="{BB962C8B-B14F-4D97-AF65-F5344CB8AC3E}">
        <p14:creationId xmlns:p14="http://schemas.microsoft.com/office/powerpoint/2010/main" val="2894002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3B89F017-DD34-4532-323D-8DF90419BE95}"/>
              </a:ext>
            </a:extLst>
          </p:cNvPr>
          <p:cNvSpPr txBox="1"/>
          <p:nvPr/>
        </p:nvSpPr>
        <p:spPr>
          <a:xfrm>
            <a:off x="4673663" y="1073072"/>
            <a:ext cx="1646605" cy="1241237"/>
          </a:xfrm>
          <a:prstGeom prst="rect">
            <a:avLst/>
          </a:prstGeom>
          <a:noFill/>
        </p:spPr>
        <p:txBody>
          <a:bodyPr wrap="none" rtlCol="0">
            <a:spAutoFit/>
          </a:bodyPr>
          <a:lstStyle/>
          <a:p>
            <a:pPr defTabSz="609477">
              <a:defRPr/>
            </a:pPr>
            <a:r>
              <a:rPr lang="nl-NL" sz="3733" dirty="0">
                <a:solidFill>
                  <a:prstClr val="black"/>
                </a:solidFill>
                <a:latin typeface="Arial" panose="020B0604020202020204" pitchFamily="34" charset="0"/>
                <a:cs typeface="Arial" panose="020B0604020202020204" pitchFamily="34" charset="0"/>
              </a:rPr>
              <a:t>Fase 2</a:t>
            </a:r>
          </a:p>
          <a:p>
            <a:pPr defTabSz="609477">
              <a:defRPr/>
            </a:pPr>
            <a:endParaRPr lang="nl-NL" sz="3733" dirty="0">
              <a:solidFill>
                <a:prstClr val="black"/>
              </a:solidFill>
              <a:latin typeface="Segoe UI" panose="020B0502040204020203" pitchFamily="34" charset="0"/>
              <a:cs typeface="Segoe UI" panose="020B0502040204020203" pitchFamily="34" charset="0"/>
            </a:endParaRPr>
          </a:p>
        </p:txBody>
      </p:sp>
      <p:pic>
        <p:nvPicPr>
          <p:cNvPr id="3" name="Afbeelding 2">
            <a:extLst>
              <a:ext uri="{FF2B5EF4-FFF2-40B4-BE49-F238E27FC236}">
                <a16:creationId xmlns:a16="http://schemas.microsoft.com/office/drawing/2014/main" id="{C001332B-B054-E373-5CC6-A8226A780934}"/>
              </a:ext>
            </a:extLst>
          </p:cNvPr>
          <p:cNvPicPr>
            <a:picLocks noChangeAspect="1"/>
          </p:cNvPicPr>
          <p:nvPr/>
        </p:nvPicPr>
        <p:blipFill>
          <a:blip r:embed="rId6"/>
          <a:stretch>
            <a:fillRect/>
          </a:stretch>
        </p:blipFill>
        <p:spPr>
          <a:xfrm>
            <a:off x="272844" y="2078044"/>
            <a:ext cx="11644067" cy="4602760"/>
          </a:xfrm>
          <a:prstGeom prst="rect">
            <a:avLst/>
          </a:prstGeom>
        </p:spPr>
      </p:pic>
    </p:spTree>
    <p:extLst>
      <p:ext uri="{BB962C8B-B14F-4D97-AF65-F5344CB8AC3E}">
        <p14:creationId xmlns:p14="http://schemas.microsoft.com/office/powerpoint/2010/main" val="28507665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kstvak 3">
            <a:extLst>
              <a:ext uri="{FF2B5EF4-FFF2-40B4-BE49-F238E27FC236}">
                <a16:creationId xmlns:a16="http://schemas.microsoft.com/office/drawing/2014/main" id="{116FDCDD-A25A-8B4B-8870-E3C9AE8F1976}"/>
              </a:ext>
            </a:extLst>
          </p:cNvPr>
          <p:cNvSpPr txBox="1"/>
          <p:nvPr/>
        </p:nvSpPr>
        <p:spPr>
          <a:xfrm>
            <a:off x="4914149" y="1168841"/>
            <a:ext cx="1646605" cy="1241237"/>
          </a:xfrm>
          <a:prstGeom prst="rect">
            <a:avLst/>
          </a:prstGeom>
          <a:noFill/>
        </p:spPr>
        <p:txBody>
          <a:bodyPr wrap="none" rtlCol="0">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477">
              <a:defRPr/>
            </a:pPr>
            <a:r>
              <a:rPr lang="nl-NL" sz="3733" dirty="0">
                <a:solidFill>
                  <a:prstClr val="black"/>
                </a:solidFill>
                <a:latin typeface="Arial" panose="020B0604020202020204" pitchFamily="34" charset="0"/>
                <a:cs typeface="Arial" panose="020B0604020202020204" pitchFamily="34" charset="0"/>
              </a:rPr>
              <a:t>Fase 3</a:t>
            </a:r>
          </a:p>
          <a:p>
            <a:pPr defTabSz="609477">
              <a:defRPr/>
            </a:pPr>
            <a:endParaRPr lang="nl-NL" sz="3733" dirty="0">
              <a:solidFill>
                <a:prstClr val="black"/>
              </a:solidFill>
              <a:latin typeface="Segoe UI" panose="020B0502040204020203" pitchFamily="34" charset="0"/>
              <a:cs typeface="Segoe UI" panose="020B0502040204020203" pitchFamily="34" charset="0"/>
            </a:endParaRPr>
          </a:p>
        </p:txBody>
      </p:sp>
      <p:graphicFrame>
        <p:nvGraphicFramePr>
          <p:cNvPr id="3" name="Object 2">
            <a:extLst>
              <a:ext uri="{FF2B5EF4-FFF2-40B4-BE49-F238E27FC236}">
                <a16:creationId xmlns:a16="http://schemas.microsoft.com/office/drawing/2014/main" id="{E29AA891-BE7F-8855-6EA2-1B6AB988E222}"/>
              </a:ext>
            </a:extLst>
          </p:cNvPr>
          <p:cNvGraphicFramePr>
            <a:graphicFrameLocks noChangeAspect="1"/>
          </p:cNvGraphicFramePr>
          <p:nvPr>
            <p:extLst>
              <p:ext uri="{D42A27DB-BD31-4B8C-83A1-F6EECF244321}">
                <p14:modId xmlns:p14="http://schemas.microsoft.com/office/powerpoint/2010/main" val="3229994175"/>
              </p:ext>
            </p:extLst>
          </p:nvPr>
        </p:nvGraphicFramePr>
        <p:xfrm>
          <a:off x="571500" y="2601913"/>
          <a:ext cx="11049000" cy="1651000"/>
        </p:xfrm>
        <a:graphic>
          <a:graphicData uri="http://schemas.openxmlformats.org/presentationml/2006/ole">
            <mc:AlternateContent xmlns:mc="http://schemas.openxmlformats.org/markup-compatibility/2006">
              <mc:Choice xmlns:v="urn:schemas-microsoft-com:vml" Requires="v">
                <p:oleObj name="Werkblad" r:id="rId6" imgW="11049000" imgH="1651000" progId="Excel.Sheet.8">
                  <p:embed/>
                </p:oleObj>
              </mc:Choice>
              <mc:Fallback>
                <p:oleObj name="Werkblad" r:id="rId6" imgW="11049000" imgH="1651000" progId="Excel.Sheet.8">
                  <p:embed/>
                  <p:pic>
                    <p:nvPicPr>
                      <p:cNvPr id="0" name=""/>
                      <p:cNvPicPr/>
                      <p:nvPr/>
                    </p:nvPicPr>
                    <p:blipFill>
                      <a:blip r:embed="rId7"/>
                      <a:stretch>
                        <a:fillRect/>
                      </a:stretch>
                    </p:blipFill>
                    <p:spPr>
                      <a:xfrm>
                        <a:off x="571500" y="2601913"/>
                        <a:ext cx="11049000" cy="1651000"/>
                      </a:xfrm>
                      <a:prstGeom prst="rect">
                        <a:avLst/>
                      </a:prstGeom>
                    </p:spPr>
                  </p:pic>
                </p:oleObj>
              </mc:Fallback>
            </mc:AlternateContent>
          </a:graphicData>
        </a:graphic>
      </p:graphicFrame>
    </p:spTree>
    <p:extLst>
      <p:ext uri="{BB962C8B-B14F-4D97-AF65-F5344CB8AC3E}">
        <p14:creationId xmlns:p14="http://schemas.microsoft.com/office/powerpoint/2010/main" val="3200925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4FB191C-3746-D80D-8D9D-0F65A62B8B65}"/>
              </a:ext>
            </a:extLst>
          </p:cNvPr>
          <p:cNvPicPr>
            <a:picLocks noChangeAspect="1"/>
          </p:cNvPicPr>
          <p:nvPr/>
        </p:nvPicPr>
        <p:blipFill>
          <a:blip r:embed="rId3"/>
          <a:stretch>
            <a:fillRect/>
          </a:stretch>
        </p:blipFill>
        <p:spPr>
          <a:xfrm>
            <a:off x="3972877" y="0"/>
            <a:ext cx="4114800" cy="6583680"/>
          </a:xfrm>
          <a:prstGeom prst="rect">
            <a:avLst/>
          </a:prstGeom>
        </p:spPr>
      </p:pic>
    </p:spTree>
    <p:extLst>
      <p:ext uri="{BB962C8B-B14F-4D97-AF65-F5344CB8AC3E}">
        <p14:creationId xmlns:p14="http://schemas.microsoft.com/office/powerpoint/2010/main" val="4112829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B597419-7AA0-4A19-9EFF-68B65617FB05}"/>
              </a:ext>
            </a:extLst>
          </p:cNvPr>
          <p:cNvSpPr txBox="1">
            <a:spLocks/>
          </p:cNvSpPr>
          <p:nvPr/>
        </p:nvSpPr>
        <p:spPr>
          <a:xfrm>
            <a:off x="4003982" y="889079"/>
            <a:ext cx="12192000" cy="697563"/>
          </a:xfrm>
          <a:prstGeom prst="rect">
            <a:avLst/>
          </a:prstGeom>
        </p:spPr>
        <p:txBody>
          <a:bodyPr vert="horz" wrap="square" lIns="121920" tIns="60960" rIns="121920" bIns="60960" rtlCol="0" anchor="ctr">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a:defRPr/>
            </a:pPr>
            <a:r>
              <a:rPr lang="en-US" sz="3733" dirty="0" err="1">
                <a:solidFill>
                  <a:srgbClr val="404346"/>
                </a:solidFill>
                <a:latin typeface="Segoe UI Light" panose="020B0502040204020203" pitchFamily="34" charset="0"/>
                <a:cs typeface="Segoe UI Light" panose="020B0502040204020203" pitchFamily="34" charset="0"/>
              </a:rPr>
              <a:t>Noden</a:t>
            </a:r>
            <a:r>
              <a:rPr lang="en-US" sz="3733" dirty="0">
                <a:solidFill>
                  <a:srgbClr val="404346"/>
                </a:solidFill>
                <a:latin typeface="Segoe UI Light" panose="020B0502040204020203" pitchFamily="34" charset="0"/>
                <a:cs typeface="Segoe UI Light" panose="020B0502040204020203" pitchFamily="34" charset="0"/>
              </a:rPr>
              <a:t> </a:t>
            </a:r>
            <a:r>
              <a:rPr lang="en-US" sz="3733" dirty="0" err="1">
                <a:solidFill>
                  <a:srgbClr val="404346"/>
                </a:solidFill>
                <a:latin typeface="Segoe UI Light" panose="020B0502040204020203" pitchFamily="34" charset="0"/>
                <a:cs typeface="Segoe UI Light" panose="020B0502040204020203" pitchFamily="34" charset="0"/>
              </a:rPr>
              <a:t>Klant</a:t>
            </a:r>
            <a:r>
              <a:rPr lang="en-US" sz="3733" dirty="0">
                <a:solidFill>
                  <a:srgbClr val="404346"/>
                </a:solidFill>
                <a:latin typeface="Segoe UI Light" panose="020B0502040204020203" pitchFamily="34" charset="0"/>
                <a:cs typeface="Segoe UI Light" panose="020B0502040204020203" pitchFamily="34" charset="0"/>
              </a:rPr>
              <a:t> A</a:t>
            </a:r>
            <a:endParaRPr lang="nl-NL" sz="3733" dirty="0">
              <a:solidFill>
                <a:srgbClr val="404346"/>
              </a:solidFill>
              <a:latin typeface="Segoe UI Light" panose="020B0502040204020203" pitchFamily="34" charset="0"/>
              <a:cs typeface="Segoe UI Light" panose="020B0502040204020203" pitchFamily="34" charset="0"/>
            </a:endParaRPr>
          </a:p>
        </p:txBody>
      </p:sp>
      <p:sp>
        <p:nvSpPr>
          <p:cNvPr id="3" name="Rechthoek 2">
            <a:extLst>
              <a:ext uri="{FF2B5EF4-FFF2-40B4-BE49-F238E27FC236}">
                <a16:creationId xmlns:a16="http://schemas.microsoft.com/office/drawing/2014/main" id="{413430A7-D1DB-CD48-A729-E61E9E83A8FB}"/>
              </a:ext>
            </a:extLst>
          </p:cNvPr>
          <p:cNvSpPr/>
          <p:nvPr/>
        </p:nvSpPr>
        <p:spPr>
          <a:xfrm>
            <a:off x="732580" y="1678638"/>
            <a:ext cx="9761316" cy="4708981"/>
          </a:xfrm>
          <a:prstGeom prst="rect">
            <a:avLst/>
          </a:prstGeom>
        </p:spPr>
        <p:txBody>
          <a:bodyPr wrap="square">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477">
              <a:defRPr/>
            </a:pPr>
            <a:r>
              <a:rPr lang="nl-NL" sz="2000" dirty="0">
                <a:solidFill>
                  <a:prstClr val="black"/>
                </a:solidFill>
                <a:latin typeface="Helvetica" pitchFamily="2" charset="0"/>
              </a:rPr>
              <a:t>•Veel technische tekeningen zonder echte toegevoegde waarde</a:t>
            </a:r>
          </a:p>
          <a:p>
            <a:pPr defTabSz="609477">
              <a:defRPr/>
            </a:pPr>
            <a:r>
              <a:rPr lang="nl-NL" sz="2000" dirty="0">
                <a:solidFill>
                  <a:prstClr val="black"/>
                </a:solidFill>
                <a:latin typeface="Helvetica" pitchFamily="2" charset="0"/>
              </a:rPr>
              <a:t>•Artikelbeheer zonder tekeningen is niet mogelijk</a:t>
            </a:r>
          </a:p>
          <a:p>
            <a:pPr defTabSz="609477">
              <a:defRPr/>
            </a:pPr>
            <a:r>
              <a:rPr lang="nl-NL" sz="2000" dirty="0">
                <a:solidFill>
                  <a:prstClr val="black"/>
                </a:solidFill>
                <a:latin typeface="Helvetica" pitchFamily="2" charset="0"/>
              </a:rPr>
              <a:t>•</a:t>
            </a:r>
            <a:r>
              <a:rPr lang="nl-NL" sz="2000" b="1" dirty="0">
                <a:solidFill>
                  <a:prstClr val="black"/>
                </a:solidFill>
                <a:latin typeface="Helvetica" pitchFamily="2" charset="0"/>
              </a:rPr>
              <a:t>Techneuten zijn niet bezig met de technische inhoud</a:t>
            </a:r>
          </a:p>
          <a:p>
            <a:pPr defTabSz="609477">
              <a:defRPr/>
            </a:pPr>
            <a:r>
              <a:rPr lang="nl-NL" sz="2000" dirty="0">
                <a:solidFill>
                  <a:prstClr val="black"/>
                </a:solidFill>
                <a:latin typeface="Helvetica" pitchFamily="2" charset="0"/>
              </a:rPr>
              <a:t>•Projectplanning ingewikkeld</a:t>
            </a:r>
          </a:p>
          <a:p>
            <a:pPr defTabSz="609477">
              <a:defRPr/>
            </a:pPr>
            <a:r>
              <a:rPr lang="nl-NL" sz="2000" dirty="0">
                <a:solidFill>
                  <a:prstClr val="black"/>
                </a:solidFill>
                <a:latin typeface="Helvetica" pitchFamily="2" charset="0"/>
              </a:rPr>
              <a:t>•</a:t>
            </a:r>
            <a:r>
              <a:rPr lang="nl-NL" sz="2000" b="1" dirty="0">
                <a:solidFill>
                  <a:prstClr val="black"/>
                </a:solidFill>
                <a:latin typeface="Helvetica" pitchFamily="2" charset="0"/>
              </a:rPr>
              <a:t>Geen mogelijkheid van volgen van revisies</a:t>
            </a:r>
          </a:p>
          <a:p>
            <a:pPr defTabSz="609477">
              <a:defRPr/>
            </a:pPr>
            <a:r>
              <a:rPr lang="nl-NL" sz="2000" dirty="0">
                <a:solidFill>
                  <a:prstClr val="black"/>
                </a:solidFill>
                <a:latin typeface="Helvetica" pitchFamily="2" charset="0"/>
              </a:rPr>
              <a:t>•</a:t>
            </a:r>
            <a:r>
              <a:rPr lang="nl-NL" sz="2000" b="1" dirty="0">
                <a:solidFill>
                  <a:prstClr val="black"/>
                </a:solidFill>
                <a:latin typeface="Helvetica" pitchFamily="2" charset="0"/>
              </a:rPr>
              <a:t>Handmatig werk invoeren stuklijsten</a:t>
            </a:r>
          </a:p>
          <a:p>
            <a:pPr defTabSz="609477">
              <a:defRPr/>
            </a:pPr>
            <a:r>
              <a:rPr lang="nl-NL" sz="2000" dirty="0">
                <a:solidFill>
                  <a:prstClr val="black"/>
                </a:solidFill>
                <a:latin typeface="Helvetica" pitchFamily="2" charset="0"/>
              </a:rPr>
              <a:t>•Afhankelijkheid van R&amp;D is hoog voor fabriek</a:t>
            </a:r>
          </a:p>
          <a:p>
            <a:pPr defTabSz="609477">
              <a:defRPr/>
            </a:pPr>
            <a:r>
              <a:rPr lang="nl-NL" sz="2000" dirty="0">
                <a:solidFill>
                  <a:prstClr val="black"/>
                </a:solidFill>
                <a:latin typeface="Helvetica" pitchFamily="2" charset="0"/>
              </a:rPr>
              <a:t>•</a:t>
            </a:r>
            <a:r>
              <a:rPr lang="nl-NL" sz="2000" b="1" dirty="0">
                <a:solidFill>
                  <a:prstClr val="black"/>
                </a:solidFill>
                <a:latin typeface="Helvetica" pitchFamily="2" charset="0"/>
              </a:rPr>
              <a:t>Fabriek geen invloed op M-BOM</a:t>
            </a:r>
          </a:p>
          <a:p>
            <a:pPr defTabSz="609477">
              <a:defRPr/>
            </a:pPr>
            <a:r>
              <a:rPr lang="nl-NL" sz="2000" dirty="0">
                <a:solidFill>
                  <a:prstClr val="black"/>
                </a:solidFill>
                <a:latin typeface="Helvetica" pitchFamily="2" charset="0"/>
              </a:rPr>
              <a:t>•Wijzigingen invoeren langzaam</a:t>
            </a:r>
          </a:p>
          <a:p>
            <a:pPr defTabSz="609477">
              <a:defRPr/>
            </a:pPr>
            <a:r>
              <a:rPr lang="nl-NL" sz="2000" dirty="0">
                <a:solidFill>
                  <a:prstClr val="black"/>
                </a:solidFill>
                <a:latin typeface="Helvetica" pitchFamily="2" charset="0"/>
              </a:rPr>
              <a:t>•Nieuwe samenstellingen in voeren langzaam</a:t>
            </a:r>
          </a:p>
          <a:p>
            <a:pPr defTabSz="609477">
              <a:defRPr/>
            </a:pPr>
            <a:r>
              <a:rPr lang="nl-NL" sz="2000" dirty="0">
                <a:solidFill>
                  <a:prstClr val="black"/>
                </a:solidFill>
                <a:latin typeface="Helvetica" pitchFamily="2" charset="0"/>
              </a:rPr>
              <a:t>•Geen inzicht lopende wijzigingen</a:t>
            </a:r>
          </a:p>
          <a:p>
            <a:pPr defTabSz="609477">
              <a:defRPr/>
            </a:pPr>
            <a:r>
              <a:rPr lang="nl-NL" sz="2000" dirty="0">
                <a:solidFill>
                  <a:prstClr val="black"/>
                </a:solidFill>
                <a:latin typeface="Helvetica" pitchFamily="2" charset="0"/>
              </a:rPr>
              <a:t>•Geen inzicht in in-en uitfaseringsplannen(kosten, tijd, planning)</a:t>
            </a:r>
          </a:p>
          <a:p>
            <a:pPr defTabSz="609477">
              <a:defRPr/>
            </a:pPr>
            <a:r>
              <a:rPr lang="nl-NL" sz="2000" dirty="0">
                <a:solidFill>
                  <a:prstClr val="black"/>
                </a:solidFill>
                <a:latin typeface="Helvetica" pitchFamily="2" charset="0"/>
              </a:rPr>
              <a:t>•Geen inzicht ingevoerde wijzigingen</a:t>
            </a:r>
          </a:p>
          <a:p>
            <a:pPr defTabSz="609477">
              <a:defRPr/>
            </a:pPr>
            <a:r>
              <a:rPr lang="nl-NL" sz="2000" dirty="0">
                <a:solidFill>
                  <a:prstClr val="black"/>
                </a:solidFill>
                <a:latin typeface="Helvetica" pitchFamily="2" charset="0"/>
              </a:rPr>
              <a:t>•Geen overzicht productassortiment</a:t>
            </a:r>
          </a:p>
          <a:p>
            <a:pPr defTabSz="609477">
              <a:defRPr/>
            </a:pPr>
            <a:r>
              <a:rPr lang="nl-NL" sz="2000" dirty="0">
                <a:solidFill>
                  <a:prstClr val="black"/>
                </a:solidFill>
                <a:latin typeface="Helvetica" pitchFamily="2" charset="0"/>
              </a:rPr>
              <a:t>•CAD (</a:t>
            </a:r>
            <a:r>
              <a:rPr lang="nl-NL" sz="2000" dirty="0" err="1">
                <a:solidFill>
                  <a:prstClr val="black"/>
                </a:solidFill>
                <a:latin typeface="Helvetica" pitchFamily="2" charset="0"/>
              </a:rPr>
              <a:t>assemb</a:t>
            </a:r>
            <a:r>
              <a:rPr lang="nl-NL" sz="2000" dirty="0">
                <a:solidFill>
                  <a:prstClr val="black"/>
                </a:solidFill>
                <a:latin typeface="Helvetica" pitchFamily="2" charset="0"/>
              </a:rPr>
              <a:t>) modellen komen niet overeen met de </a:t>
            </a:r>
            <a:r>
              <a:rPr lang="nl-NL" sz="2000" dirty="0" err="1">
                <a:solidFill>
                  <a:prstClr val="black"/>
                </a:solidFill>
                <a:latin typeface="Helvetica" pitchFamily="2" charset="0"/>
              </a:rPr>
              <a:t>PDF’s</a:t>
            </a:r>
            <a:endParaRPr lang="nl-NL" sz="2000" dirty="0">
              <a:solidFill>
                <a:prstClr val="black"/>
              </a:solidFill>
              <a:latin typeface="Helvetica" pitchFamily="2" charset="0"/>
            </a:endParaRPr>
          </a:p>
        </p:txBody>
      </p:sp>
    </p:spTree>
    <p:extLst>
      <p:ext uri="{BB962C8B-B14F-4D97-AF65-F5344CB8AC3E}">
        <p14:creationId xmlns:p14="http://schemas.microsoft.com/office/powerpoint/2010/main" val="2019157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EB60020-554A-879C-E8B8-6635AA9F1E5E}"/>
              </a:ext>
            </a:extLst>
          </p:cNvPr>
          <p:cNvSpPr>
            <a:spLocks noGrp="1"/>
          </p:cNvSpPr>
          <p:nvPr>
            <p:ph type="title"/>
          </p:nvPr>
        </p:nvSpPr>
        <p:spPr>
          <a:xfrm>
            <a:off x="489511" y="1240286"/>
            <a:ext cx="5035824" cy="530731"/>
          </a:xfrm>
        </p:spPr>
        <p:txBody>
          <a:bodyPr rtlCol="0" anchor="t"/>
          <a:lstStyle/>
          <a:p>
            <a:pPr algn="l" rtl="0">
              <a:lnSpc>
                <a:spcPct val="100000"/>
              </a:lnSpc>
            </a:pPr>
            <a:r>
              <a:rPr lang="nl-NL" sz="2800" b="1" cap="none" spc="0" dirty="0">
                <a:solidFill>
                  <a:srgbClr val="E63329"/>
                </a:solidFill>
                <a:latin typeface="Arial" panose="020B0604020202020204" pitchFamily="34" charset="0"/>
                <a:ea typeface="Verdana" panose="020B0604030504040204" pitchFamily="34" charset="0"/>
                <a:cs typeface="Arial" panose="020B0604020202020204" pitchFamily="34" charset="0"/>
              </a:rPr>
              <a:t>Vandaag</a:t>
            </a:r>
          </a:p>
        </p:txBody>
      </p:sp>
      <p:sp>
        <p:nvSpPr>
          <p:cNvPr id="4" name="Titel 1">
            <a:extLst>
              <a:ext uri="{FF2B5EF4-FFF2-40B4-BE49-F238E27FC236}">
                <a16:creationId xmlns:a16="http://schemas.microsoft.com/office/drawing/2014/main" id="{2BD6D550-7AD3-07D5-7FEC-9D899918090A}"/>
              </a:ext>
            </a:extLst>
          </p:cNvPr>
          <p:cNvSpPr txBox="1">
            <a:spLocks/>
          </p:cNvSpPr>
          <p:nvPr/>
        </p:nvSpPr>
        <p:spPr>
          <a:xfrm>
            <a:off x="496409" y="1729114"/>
            <a:ext cx="5037822" cy="2290545"/>
          </a:xfrm>
          <a:prstGeom prst="rect">
            <a:avLst/>
          </a:prstGeom>
        </p:spPr>
        <p:txBody>
          <a:bodyPr vert="horz" lIns="91440" tIns="45720" rIns="91440" bIns="45720" rtlCol="0" anchor="t">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4400" b="1" i="0" u="none" strike="noStrike" kern="1200" cap="all" spc="-150" normalizeH="0" baseline="0" noProof="0" dirty="0">
                <a:ln>
                  <a:noFill/>
                </a:ln>
                <a:solidFill>
                  <a:srgbClr val="0069B4"/>
                </a:solidFill>
                <a:effectLst/>
                <a:uLnTx/>
                <a:uFillTx/>
                <a:latin typeface="Arial Black" panose="020B0604020202020204" pitchFamily="34" charset="0"/>
                <a:ea typeface="Verdana" panose="020B0604030504040204" pitchFamily="34" charset="0"/>
                <a:cs typeface="Arial Black" panose="020B0604020202020204" pitchFamily="34" charset="0"/>
              </a:rPr>
              <a:t>Agenda</a:t>
            </a:r>
          </a:p>
        </p:txBody>
      </p:sp>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Rectangle 17">
            <a:extLst>
              <a:ext uri="{FF2B5EF4-FFF2-40B4-BE49-F238E27FC236}">
                <a16:creationId xmlns:a16="http://schemas.microsoft.com/office/drawing/2014/main" id="{CA617626-6B26-27CB-BD5A-039E3C2B2FEF}"/>
              </a:ext>
            </a:extLst>
          </p:cNvPr>
          <p:cNvSpPr/>
          <p:nvPr/>
        </p:nvSpPr>
        <p:spPr bwMode="auto">
          <a:xfrm>
            <a:off x="5334519" y="2097906"/>
            <a:ext cx="6258559" cy="738664"/>
          </a:xfrm>
          <a:prstGeom prst="rect">
            <a:avLst/>
          </a:prstGeom>
          <a:solidFill>
            <a:srgbClr val="7B7B7B"/>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 service client 4.0</a:t>
            </a:r>
          </a:p>
        </p:txBody>
      </p:sp>
      <p:sp>
        <p:nvSpPr>
          <p:cNvPr id="18" name="Rectangle 8">
            <a:extLst>
              <a:ext uri="{FF2B5EF4-FFF2-40B4-BE49-F238E27FC236}">
                <a16:creationId xmlns:a16="http://schemas.microsoft.com/office/drawing/2014/main" id="{5B2D868B-CA12-4D4C-FAC8-357FF837DA93}"/>
              </a:ext>
            </a:extLst>
          </p:cNvPr>
          <p:cNvSpPr/>
          <p:nvPr/>
        </p:nvSpPr>
        <p:spPr bwMode="auto">
          <a:xfrm>
            <a:off x="5343415" y="2097906"/>
            <a:ext cx="6258559"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Service challenges</a:t>
            </a:r>
          </a:p>
        </p:txBody>
      </p:sp>
      <p:sp>
        <p:nvSpPr>
          <p:cNvPr id="19" name="Rectangle 11">
            <a:extLst>
              <a:ext uri="{FF2B5EF4-FFF2-40B4-BE49-F238E27FC236}">
                <a16:creationId xmlns:a16="http://schemas.microsoft.com/office/drawing/2014/main" id="{B933E5DF-C81E-7E91-93C7-DEE38C85B464}"/>
              </a:ext>
            </a:extLst>
          </p:cNvPr>
          <p:cNvSpPr/>
          <p:nvPr/>
        </p:nvSpPr>
        <p:spPr bwMode="auto">
          <a:xfrm>
            <a:off x="4404560" y="4018119"/>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Onze</a:t>
            </a: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PLM </a:t>
            </a:r>
            <a:r>
              <a:rPr kumimoji="0" lang="en-US"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aanpak</a:t>
            </a:r>
            <a:endPar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 name="Rectangle 23">
            <a:extLst>
              <a:ext uri="{FF2B5EF4-FFF2-40B4-BE49-F238E27FC236}">
                <a16:creationId xmlns:a16="http://schemas.microsoft.com/office/drawing/2014/main" id="{7582133D-7F48-DB6F-9AD0-C930327FC6A0}"/>
              </a:ext>
            </a:extLst>
          </p:cNvPr>
          <p:cNvSpPr/>
          <p:nvPr/>
        </p:nvSpPr>
        <p:spPr bwMode="auto">
          <a:xfrm>
            <a:off x="4404560" y="5938333"/>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Waarom</a:t>
            </a:r>
            <a:r>
              <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Visiativ</a:t>
            </a:r>
            <a:endPar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1" name="Rectangle 10">
            <a:extLst>
              <a:ext uri="{FF2B5EF4-FFF2-40B4-BE49-F238E27FC236}">
                <a16:creationId xmlns:a16="http://schemas.microsoft.com/office/drawing/2014/main" id="{5DE94C77-EB17-3C61-BC02-DC49279F573B}"/>
              </a:ext>
            </a:extLst>
          </p:cNvPr>
          <p:cNvSpPr/>
          <p:nvPr/>
        </p:nvSpPr>
        <p:spPr bwMode="auto">
          <a:xfrm>
            <a:off x="4404560" y="4976879"/>
            <a:ext cx="7197414" cy="738664"/>
          </a:xfrm>
          <a:prstGeom prst="rect">
            <a:avLst/>
          </a:prstGeom>
          <a:solidFill>
            <a:srgbClr val="E6533A"/>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defTabSz="914076" fontAlgn="base">
              <a:lnSpc>
                <a:spcPct val="90000"/>
              </a:lnSpc>
              <a:spcBef>
                <a:spcPct val="0"/>
              </a:spcBef>
              <a:spcAft>
                <a:spcPct val="0"/>
              </a:spcAft>
            </a:pPr>
            <a:r>
              <a:rPr lang="en-US" sz="3200" spc="-51" dirty="0">
                <a:solidFill>
                  <a:prstClr val="white"/>
                </a:solidFill>
                <a:latin typeface="Segoe UI Light" panose="020B0502040204020203" pitchFamily="34" charset="0"/>
                <a:cs typeface="Segoe UI Light" panose="020B0502040204020203" pitchFamily="34" charset="0"/>
              </a:rPr>
              <a:t>Lessons learned</a:t>
            </a:r>
          </a:p>
        </p:txBody>
      </p:sp>
      <p:sp>
        <p:nvSpPr>
          <p:cNvPr id="22" name="Rectangle 16">
            <a:extLst>
              <a:ext uri="{FF2B5EF4-FFF2-40B4-BE49-F238E27FC236}">
                <a16:creationId xmlns:a16="http://schemas.microsoft.com/office/drawing/2014/main" id="{96994FAD-6274-A19B-6298-48ACA8C58055}"/>
              </a:ext>
            </a:extLst>
          </p:cNvPr>
          <p:cNvSpPr/>
          <p:nvPr/>
        </p:nvSpPr>
        <p:spPr bwMode="auto">
          <a:xfrm>
            <a:off x="4404560" y="3058036"/>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Enkele</a:t>
            </a:r>
            <a:r>
              <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lang="fr-FR" sz="3200" spc="-51" dirty="0">
                <a:solidFill>
                  <a:prstClr val="white"/>
                </a:solidFill>
                <a:latin typeface="Segoe UI Light" panose="020B0502040204020203" pitchFamily="34" charset="0"/>
                <a:cs typeface="Segoe UI Light" panose="020B0502040204020203" pitchFamily="34" charset="0"/>
              </a:rPr>
              <a:t>van onze </a:t>
            </a:r>
            <a:r>
              <a:rPr lang="fr-FR" sz="3200" spc="-51" dirty="0" err="1">
                <a:solidFill>
                  <a:prstClr val="white"/>
                </a:solidFill>
                <a:latin typeface="Segoe UI Light" panose="020B0502040204020203" pitchFamily="34" charset="0"/>
                <a:cs typeface="Segoe UI Light" panose="020B0502040204020203" pitchFamily="34" charset="0"/>
              </a:rPr>
              <a:t>klanten</a:t>
            </a:r>
            <a:endPar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3" name="Rectangle 15">
            <a:extLst>
              <a:ext uri="{FF2B5EF4-FFF2-40B4-BE49-F238E27FC236}">
                <a16:creationId xmlns:a16="http://schemas.microsoft.com/office/drawing/2014/main" id="{78BC953D-A484-DB9B-F754-351A61D68B98}"/>
              </a:ext>
            </a:extLst>
          </p:cNvPr>
          <p:cNvSpPr/>
          <p:nvPr/>
        </p:nvSpPr>
        <p:spPr bwMode="auto">
          <a:xfrm>
            <a:off x="4404561" y="2096822"/>
            <a:ext cx="7188518"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Het 3DEXPERIENCE Platform</a:t>
            </a:r>
          </a:p>
        </p:txBody>
      </p:sp>
      <p:sp>
        <p:nvSpPr>
          <p:cNvPr id="24" name="Rectangle 15">
            <a:extLst>
              <a:ext uri="{FF2B5EF4-FFF2-40B4-BE49-F238E27FC236}">
                <a16:creationId xmlns:a16="http://schemas.microsoft.com/office/drawing/2014/main" id="{BF79BEA9-51AE-4F48-5415-625B31E22115}"/>
              </a:ext>
            </a:extLst>
          </p:cNvPr>
          <p:cNvSpPr/>
          <p:nvPr/>
        </p:nvSpPr>
        <p:spPr bwMode="auto">
          <a:xfrm>
            <a:off x="4404561" y="1168841"/>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defTabSz="914076" fontAlgn="base">
              <a:lnSpc>
                <a:spcPct val="90000"/>
              </a:lnSpc>
              <a:spcBef>
                <a:spcPct val="0"/>
              </a:spcBef>
              <a:spcAft>
                <a:spcPct val="0"/>
              </a:spcAft>
            </a:pPr>
            <a:r>
              <a:rPr lang="en-US" sz="3200" spc="-51" dirty="0" err="1">
                <a:solidFill>
                  <a:prstClr val="white"/>
                </a:solidFill>
                <a:latin typeface="Segoe UI Light" panose="020B0502040204020203" pitchFamily="34" charset="0"/>
                <a:cs typeface="Segoe UI Light" panose="020B0502040204020203" pitchFamily="34" charset="0"/>
              </a:rPr>
              <a:t>Typische</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noden</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bij</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onze</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klanten</a:t>
            </a:r>
            <a:endParaRPr lang="en-US" sz="3200" spc="-51" dirty="0">
              <a:solidFill>
                <a:prstClr val="white"/>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387866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Rectangle 9">
            <a:extLst>
              <a:ext uri="{FF2B5EF4-FFF2-40B4-BE49-F238E27FC236}">
                <a16:creationId xmlns:a16="http://schemas.microsoft.com/office/drawing/2014/main" id="{0FE56078-9F52-01A0-AFDC-E1AA69A8EBBF}"/>
              </a:ext>
            </a:extLst>
          </p:cNvPr>
          <p:cNvSpPr>
            <a:spLocks noChangeArrowheads="1"/>
          </p:cNvSpPr>
          <p:nvPr/>
        </p:nvSpPr>
        <p:spPr bwMode="auto">
          <a:xfrm>
            <a:off x="3382110" y="1219457"/>
            <a:ext cx="7772400"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lstStyle>
            <a:lvl1pPr algn="l">
              <a:defRPr sz="2800" b="1">
                <a:solidFill>
                  <a:srgbClr val="010101"/>
                </a:solidFill>
                <a:latin typeface="Helvetica" pitchFamily="2" charset="0"/>
              </a:defRPr>
            </a:lvl1pPr>
            <a:lvl2pPr algn="l">
              <a:defRPr sz="2800" b="1">
                <a:solidFill>
                  <a:srgbClr val="010101"/>
                </a:solidFill>
                <a:latin typeface="Helvetica" pitchFamily="2" charset="0"/>
              </a:defRPr>
            </a:lvl2pPr>
            <a:lvl3pPr algn="l">
              <a:defRPr sz="2800" b="1">
                <a:solidFill>
                  <a:srgbClr val="010101"/>
                </a:solidFill>
                <a:latin typeface="Helvetica" pitchFamily="2" charset="0"/>
              </a:defRPr>
            </a:lvl3pPr>
            <a:lvl4pPr algn="l">
              <a:defRPr sz="2800" b="1">
                <a:solidFill>
                  <a:srgbClr val="010101"/>
                </a:solidFill>
                <a:latin typeface="Helvetica" pitchFamily="2" charset="0"/>
              </a:defRPr>
            </a:lvl4pPr>
            <a:lvl5pPr algn="l">
              <a:defRPr sz="2800" b="1">
                <a:solidFill>
                  <a:srgbClr val="010101"/>
                </a:solidFill>
                <a:latin typeface="Helvetica" pitchFamily="2" charset="0"/>
              </a:defRPr>
            </a:lvl5pPr>
            <a:lvl6pPr marL="457200" fontAlgn="base">
              <a:spcBef>
                <a:spcPct val="0"/>
              </a:spcBef>
              <a:spcAft>
                <a:spcPct val="0"/>
              </a:spcAft>
              <a:defRPr sz="2800" b="1">
                <a:solidFill>
                  <a:srgbClr val="010101"/>
                </a:solidFill>
                <a:latin typeface="Helvetica" pitchFamily="2" charset="0"/>
              </a:defRPr>
            </a:lvl6pPr>
            <a:lvl7pPr marL="914400" fontAlgn="base">
              <a:spcBef>
                <a:spcPct val="0"/>
              </a:spcBef>
              <a:spcAft>
                <a:spcPct val="0"/>
              </a:spcAft>
              <a:defRPr sz="2800" b="1">
                <a:solidFill>
                  <a:srgbClr val="010101"/>
                </a:solidFill>
                <a:latin typeface="Helvetica" pitchFamily="2" charset="0"/>
              </a:defRPr>
            </a:lvl7pPr>
            <a:lvl8pPr marL="1371600" fontAlgn="base">
              <a:spcBef>
                <a:spcPct val="0"/>
              </a:spcBef>
              <a:spcAft>
                <a:spcPct val="0"/>
              </a:spcAft>
              <a:defRPr sz="2800" b="1">
                <a:solidFill>
                  <a:srgbClr val="010101"/>
                </a:solidFill>
                <a:latin typeface="Helvetica" pitchFamily="2" charset="0"/>
              </a:defRPr>
            </a:lvl8pPr>
            <a:lvl9pPr marL="1828800" fontAlgn="base">
              <a:spcBef>
                <a:spcPct val="0"/>
              </a:spcBef>
              <a:spcAft>
                <a:spcPct val="0"/>
              </a:spcAft>
              <a:defRPr sz="2800" b="1">
                <a:solidFill>
                  <a:srgbClr val="010101"/>
                </a:solidFill>
                <a:latin typeface="Helvetica" pitchFamily="2" charset="0"/>
              </a:defRPr>
            </a:lvl9pPr>
          </a:lstStyle>
          <a:p>
            <a:pPr defTabSz="609477">
              <a:defRPr/>
            </a:pPr>
            <a:r>
              <a:rPr lang="en-US" altLang="nl-NL" sz="2400" dirty="0">
                <a:solidFill>
                  <a:srgbClr val="0033CC"/>
                </a:solidFill>
                <a:latin typeface="Arial" panose="020B0604020202020204" pitchFamily="34" charset="0"/>
              </a:rPr>
              <a:t>Potential PLM Business Opportunities</a:t>
            </a:r>
          </a:p>
        </p:txBody>
      </p:sp>
      <p:sp>
        <p:nvSpPr>
          <p:cNvPr id="3" name="Text Box 10">
            <a:extLst>
              <a:ext uri="{FF2B5EF4-FFF2-40B4-BE49-F238E27FC236}">
                <a16:creationId xmlns:a16="http://schemas.microsoft.com/office/drawing/2014/main" id="{C151C76A-1CD1-0A6F-D30C-547E604F0695}"/>
              </a:ext>
            </a:extLst>
          </p:cNvPr>
          <p:cNvSpPr txBox="1">
            <a:spLocks noChangeArrowheads="1"/>
          </p:cNvSpPr>
          <p:nvPr/>
        </p:nvSpPr>
        <p:spPr bwMode="auto">
          <a:xfrm>
            <a:off x="2933702" y="2244000"/>
            <a:ext cx="5858736" cy="254409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36000" bIns="46800">
            <a:spAutoFit/>
          </a:bodyPr>
          <a:lstStyle/>
          <a:p>
            <a:pPr defTabSz="609477">
              <a:lnSpc>
                <a:spcPct val="135000"/>
              </a:lnSpc>
              <a:defRPr/>
            </a:pPr>
            <a:r>
              <a:rPr lang="en-US" altLang="nl-NL" sz="2400" dirty="0">
                <a:solidFill>
                  <a:srgbClr val="000000"/>
                </a:solidFill>
                <a:effectLst>
                  <a:outerShdw blurRad="38100" dist="38100" dir="2700000" algn="tl">
                    <a:srgbClr val="FFFFFF"/>
                  </a:outerShdw>
                </a:effectLst>
                <a:latin typeface="Calibri"/>
              </a:rPr>
              <a:t>Cycle Time		:  35%  to  80%  Faster</a:t>
            </a:r>
          </a:p>
          <a:p>
            <a:pPr defTabSz="609477">
              <a:lnSpc>
                <a:spcPct val="135000"/>
              </a:lnSpc>
              <a:defRPr/>
            </a:pPr>
            <a:r>
              <a:rPr lang="en-US" altLang="nl-NL" sz="2400" dirty="0">
                <a:solidFill>
                  <a:srgbClr val="000000"/>
                </a:solidFill>
                <a:effectLst>
                  <a:outerShdw blurRad="38100" dist="38100" dir="2700000" algn="tl">
                    <a:srgbClr val="FFFFFF"/>
                  </a:outerShdw>
                </a:effectLst>
                <a:latin typeface="Calibri"/>
              </a:rPr>
              <a:t>Productivity		:  20%  to  30%  Increase</a:t>
            </a:r>
          </a:p>
          <a:p>
            <a:pPr defTabSz="609477">
              <a:lnSpc>
                <a:spcPct val="135000"/>
              </a:lnSpc>
              <a:defRPr/>
            </a:pPr>
            <a:r>
              <a:rPr lang="en-US" altLang="nl-NL" sz="2400" dirty="0">
                <a:solidFill>
                  <a:srgbClr val="000000"/>
                </a:solidFill>
                <a:effectLst>
                  <a:outerShdw blurRad="38100" dist="38100" dir="2700000" algn="tl">
                    <a:srgbClr val="FFFFFF"/>
                  </a:outerShdw>
                </a:effectLst>
                <a:latin typeface="Calibri"/>
              </a:rPr>
              <a:t>Material Cost		:  10%  to  25%  Reduction</a:t>
            </a:r>
          </a:p>
          <a:p>
            <a:pPr defTabSz="609477">
              <a:lnSpc>
                <a:spcPct val="135000"/>
              </a:lnSpc>
              <a:defRPr/>
            </a:pPr>
            <a:r>
              <a:rPr lang="en-US" altLang="nl-NL" sz="2400" dirty="0">
                <a:solidFill>
                  <a:srgbClr val="000000"/>
                </a:solidFill>
                <a:effectLst>
                  <a:outerShdw blurRad="38100" dist="38100" dir="2700000" algn="tl">
                    <a:srgbClr val="FFFFFF"/>
                  </a:outerShdw>
                </a:effectLst>
                <a:latin typeface="Calibri"/>
              </a:rPr>
              <a:t>Innovation Yield	:  15%  to  20%  Fewer ECR</a:t>
            </a:r>
          </a:p>
          <a:p>
            <a:pPr defTabSz="609477">
              <a:lnSpc>
                <a:spcPct val="135000"/>
              </a:lnSpc>
              <a:defRPr/>
            </a:pPr>
            <a:r>
              <a:rPr lang="en-US" altLang="nl-NL" sz="2400" dirty="0">
                <a:solidFill>
                  <a:srgbClr val="000000"/>
                </a:solidFill>
                <a:effectLst>
                  <a:outerShdw blurRad="38100" dist="38100" dir="2700000" algn="tl">
                    <a:srgbClr val="FFFFFF"/>
                  </a:outerShdw>
                </a:effectLst>
                <a:latin typeface="Calibri"/>
              </a:rPr>
              <a:t>Overhead Costs	:    4%  to  12%  Reduction</a:t>
            </a:r>
            <a:r>
              <a:rPr lang="en-US" altLang="nl-NL" sz="2000" dirty="0">
                <a:solidFill>
                  <a:prstClr val="black"/>
                </a:solidFill>
                <a:latin typeface="Calibri"/>
              </a:rPr>
              <a:t> </a:t>
            </a:r>
          </a:p>
        </p:txBody>
      </p:sp>
      <p:sp>
        <p:nvSpPr>
          <p:cNvPr id="7" name="Text Box 15">
            <a:extLst>
              <a:ext uri="{FF2B5EF4-FFF2-40B4-BE49-F238E27FC236}">
                <a16:creationId xmlns:a16="http://schemas.microsoft.com/office/drawing/2014/main" id="{CBA8D3F1-DD25-3418-0F36-966F9191D22E}"/>
              </a:ext>
            </a:extLst>
          </p:cNvPr>
          <p:cNvSpPr txBox="1">
            <a:spLocks noChangeArrowheads="1"/>
          </p:cNvSpPr>
          <p:nvPr/>
        </p:nvSpPr>
        <p:spPr bwMode="auto">
          <a:xfrm>
            <a:off x="829600" y="5468175"/>
            <a:ext cx="2552510" cy="3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36000" bIns="46800">
            <a:spAutoFit/>
          </a:bodyPr>
          <a:lstStyle/>
          <a:p>
            <a:pPr defTabSz="609477">
              <a:defRPr/>
            </a:pPr>
            <a:r>
              <a:rPr lang="en-GB" altLang="nl-NL" sz="1600" i="1" dirty="0">
                <a:solidFill>
                  <a:srgbClr val="000000"/>
                </a:solidFill>
                <a:latin typeface="Calibri"/>
              </a:rPr>
              <a:t>Source  - AMR Research 2003</a:t>
            </a:r>
          </a:p>
        </p:txBody>
      </p:sp>
    </p:spTree>
    <p:extLst>
      <p:ext uri="{BB962C8B-B14F-4D97-AF65-F5344CB8AC3E}">
        <p14:creationId xmlns:p14="http://schemas.microsoft.com/office/powerpoint/2010/main" val="170220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dianummer 3">
            <a:extLst>
              <a:ext uri="{FF2B5EF4-FFF2-40B4-BE49-F238E27FC236}">
                <a16:creationId xmlns:a16="http://schemas.microsoft.com/office/drawing/2014/main" id="{EFD7CFC8-8EE7-2C4C-8356-6A3768A4835D}"/>
              </a:ext>
            </a:extLst>
          </p:cNvPr>
          <p:cNvSpPr>
            <a:spLocks noGrp="1"/>
          </p:cNvSpPr>
          <p:nvPr>
            <p:ph type="sldNum" sz="quarter" idx="10"/>
          </p:nvPr>
        </p:nvSpPr>
        <p:spPr/>
        <p:txBody>
          <a:bodyPr/>
          <a:lstStyle/>
          <a:p>
            <a:pPr defTabSz="609477">
              <a:defRPr/>
            </a:pPr>
            <a:fld id="{566A95CE-247B-4843-9439-E0A4441CA488}" type="slidenum">
              <a:rPr lang="fr-FR" altLang="nl-NL" sz="2400">
                <a:solidFill>
                  <a:prstClr val="black"/>
                </a:solidFill>
                <a:latin typeface="Calibri"/>
              </a:rPr>
              <a:pPr defTabSz="609477">
                <a:defRPr/>
              </a:pPr>
              <a:t>42</a:t>
            </a:fld>
            <a:endParaRPr lang="fr-FR" altLang="nl-NL" sz="2400">
              <a:solidFill>
                <a:prstClr val="black"/>
              </a:solidFill>
              <a:latin typeface="Calibri"/>
            </a:endParaRPr>
          </a:p>
        </p:txBody>
      </p:sp>
      <p:sp>
        <p:nvSpPr>
          <p:cNvPr id="784386" name="Rectangle 2">
            <a:extLst>
              <a:ext uri="{FF2B5EF4-FFF2-40B4-BE49-F238E27FC236}">
                <a16:creationId xmlns:a16="http://schemas.microsoft.com/office/drawing/2014/main" id="{9D67F588-795E-A54E-B740-3C4F8C5CA04E}"/>
              </a:ext>
            </a:extLst>
          </p:cNvPr>
          <p:cNvSpPr>
            <a:spLocks noGrp="1" noChangeArrowheads="1"/>
          </p:cNvSpPr>
          <p:nvPr>
            <p:ph type="title"/>
          </p:nvPr>
        </p:nvSpPr>
        <p:spPr>
          <a:xfrm>
            <a:off x="1524000" y="538164"/>
            <a:ext cx="9144000" cy="579437"/>
          </a:xfrm>
        </p:spPr>
        <p:txBody>
          <a:bodyPr/>
          <a:lstStyle/>
          <a:p>
            <a:r>
              <a:rPr lang="en-US" altLang="nl-NL" sz="2400" dirty="0">
                <a:effectLst>
                  <a:outerShdw blurRad="38100" dist="38100" dir="2700000" algn="tl">
                    <a:srgbClr val="FFFFFF"/>
                  </a:outerShdw>
                </a:effectLst>
                <a:latin typeface="HelveticaNeue" panose="02000503000000020004" pitchFamily="2" charset="0"/>
              </a:rPr>
              <a:t>PLM and Innovation : </a:t>
            </a:r>
            <a:r>
              <a:rPr lang="fr-BE" altLang="nl-NL" sz="2400" dirty="0">
                <a:effectLst>
                  <a:outerShdw blurRad="38100" dist="38100" dir="2700000" algn="tl">
                    <a:srgbClr val="FFFFFF"/>
                  </a:outerShdw>
                </a:effectLst>
                <a:latin typeface="HelveticaNeue" panose="02000503000000020004" pitchFamily="2" charset="0"/>
              </a:rPr>
              <a:t>How </a:t>
            </a:r>
            <a:r>
              <a:rPr lang="fr-BE" altLang="nl-NL" sz="2400" dirty="0" err="1">
                <a:effectLst>
                  <a:outerShdw blurRad="38100" dist="38100" dir="2700000" algn="tl">
                    <a:srgbClr val="FFFFFF"/>
                  </a:outerShdw>
                </a:effectLst>
                <a:latin typeface="HelveticaNeue" panose="02000503000000020004" pitchFamily="2" charset="0"/>
              </a:rPr>
              <a:t>much</a:t>
            </a:r>
            <a:r>
              <a:rPr lang="fr-BE" altLang="nl-NL" sz="2400" dirty="0">
                <a:effectLst>
                  <a:outerShdw blurRad="38100" dist="38100" dir="2700000" algn="tl">
                    <a:srgbClr val="FFFFFF"/>
                  </a:outerShdw>
                </a:effectLst>
                <a:latin typeface="HelveticaNeue" panose="02000503000000020004" pitchFamily="2" charset="0"/>
              </a:rPr>
              <a:t> time has the </a:t>
            </a:r>
            <a:r>
              <a:rPr lang="fr-BE" altLang="nl-NL" sz="2400" dirty="0" err="1">
                <a:effectLst>
                  <a:outerShdw blurRad="38100" dist="38100" dir="2700000" algn="tl">
                    <a:srgbClr val="FFFFFF"/>
                  </a:outerShdw>
                </a:effectLst>
                <a:latin typeface="HelveticaNeue" panose="02000503000000020004" pitchFamily="2" charset="0"/>
              </a:rPr>
              <a:t>engineer</a:t>
            </a:r>
            <a:r>
              <a:rPr lang="fr-BE" altLang="nl-NL" sz="2400" dirty="0">
                <a:effectLst>
                  <a:outerShdw blurRad="38100" dist="38100" dir="2700000" algn="tl">
                    <a:srgbClr val="FFFFFF"/>
                  </a:outerShdw>
                </a:effectLst>
                <a:latin typeface="HelveticaNeue" panose="02000503000000020004" pitchFamily="2" charset="0"/>
              </a:rPr>
              <a:t> ?</a:t>
            </a:r>
            <a:endParaRPr lang="en-US" altLang="nl-NL" sz="2400" dirty="0"/>
          </a:p>
        </p:txBody>
      </p:sp>
      <p:pic>
        <p:nvPicPr>
          <p:cNvPr id="784387" name="Picture 3">
            <a:extLst>
              <a:ext uri="{FF2B5EF4-FFF2-40B4-BE49-F238E27FC236}">
                <a16:creationId xmlns:a16="http://schemas.microsoft.com/office/drawing/2014/main" id="{CDCDF316-5979-2444-9B34-04A6C5C29D5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447" t="7581" r="29068" b="18449"/>
          <a:stretch>
            <a:fillRect/>
          </a:stretch>
        </p:blipFill>
        <p:spPr bwMode="auto">
          <a:xfrm>
            <a:off x="3733800" y="1381125"/>
            <a:ext cx="4292600" cy="4105275"/>
          </a:xfrm>
          <a:prstGeom prst="rect">
            <a:avLst/>
          </a:prstGeom>
          <a:noFill/>
          <a:extLst>
            <a:ext uri="{909E8E84-426E-40DD-AFC4-6F175D3DCCD1}">
              <a14:hiddenFill xmlns:a14="http://schemas.microsoft.com/office/drawing/2010/main">
                <a:solidFill>
                  <a:srgbClr val="FFFFFF"/>
                </a:solidFill>
              </a14:hiddenFill>
            </a:ext>
          </a:extLst>
        </p:spPr>
      </p:pic>
      <p:sp>
        <p:nvSpPr>
          <p:cNvPr id="784388" name="Rectangle 4">
            <a:extLst>
              <a:ext uri="{FF2B5EF4-FFF2-40B4-BE49-F238E27FC236}">
                <a16:creationId xmlns:a16="http://schemas.microsoft.com/office/drawing/2014/main" id="{3905CE70-0546-2641-B53A-4236F91E2C9D}"/>
              </a:ext>
            </a:extLst>
          </p:cNvPr>
          <p:cNvSpPr>
            <a:spLocks noChangeArrowheads="1"/>
          </p:cNvSpPr>
          <p:nvPr/>
        </p:nvSpPr>
        <p:spPr bwMode="auto">
          <a:xfrm>
            <a:off x="2479675" y="1323975"/>
            <a:ext cx="2844800" cy="139730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31775" indent="-231775" algn="l">
              <a:defRPr kumimoji="1" sz="2400">
                <a:solidFill>
                  <a:schemeClr val="tx1"/>
                </a:solidFill>
                <a:latin typeface="Arial" panose="020B0604020202020204" pitchFamily="34" charset="0"/>
              </a:defRPr>
            </a:lvl1pPr>
            <a:lvl2pPr marL="463550" indent="-117475" algn="l">
              <a:defRPr kumimoji="1" sz="2400">
                <a:solidFill>
                  <a:schemeClr val="tx1"/>
                </a:solidFill>
                <a:latin typeface="Times New Roman" panose="02020603050405020304" pitchFamily="18" charset="0"/>
              </a:defRPr>
            </a:lvl2pPr>
            <a:lvl3pPr marL="647700" indent="-69850" algn="l">
              <a:defRPr kumimoji="1" sz="2400">
                <a:solidFill>
                  <a:schemeClr val="tx1"/>
                </a:solidFill>
                <a:latin typeface="Times New Roman" panose="02020603050405020304" pitchFamily="18" charset="0"/>
              </a:defRPr>
            </a:lvl3pPr>
            <a:lvl4pPr algn="l">
              <a:defRPr kumimoji="1" sz="2400">
                <a:solidFill>
                  <a:schemeClr val="tx1"/>
                </a:solidFill>
                <a:latin typeface="Times New Roman" panose="02020603050405020304" pitchFamily="18" charset="0"/>
              </a:defRPr>
            </a:lvl4pPr>
            <a:lvl5pPr algn="l">
              <a:defRPr kumimoji="1" sz="2400">
                <a:solidFill>
                  <a:schemeClr val="tx1"/>
                </a:solidFill>
                <a:latin typeface="Times New Roman" panose="02020603050405020304" pitchFamily="18" charset="0"/>
              </a:defRPr>
            </a:lvl5pPr>
            <a:lvl6pPr fontAlgn="base">
              <a:spcBef>
                <a:spcPct val="0"/>
              </a:spcBef>
              <a:spcAft>
                <a:spcPct val="0"/>
              </a:spcAft>
              <a:defRPr kumimoji="1" sz="2400">
                <a:solidFill>
                  <a:schemeClr val="tx1"/>
                </a:solidFill>
                <a:latin typeface="Times New Roman" panose="02020603050405020304" pitchFamily="18" charset="0"/>
              </a:defRPr>
            </a:lvl6pPr>
            <a:lvl7pPr fontAlgn="base">
              <a:spcBef>
                <a:spcPct val="0"/>
              </a:spcBef>
              <a:spcAft>
                <a:spcPct val="0"/>
              </a:spcAft>
              <a:defRPr kumimoji="1" sz="2400">
                <a:solidFill>
                  <a:schemeClr val="tx1"/>
                </a:solidFill>
                <a:latin typeface="Times New Roman" panose="02020603050405020304" pitchFamily="18" charset="0"/>
              </a:defRPr>
            </a:lvl7pPr>
            <a:lvl8pPr fontAlgn="base">
              <a:spcBef>
                <a:spcPct val="0"/>
              </a:spcBef>
              <a:spcAft>
                <a:spcPct val="0"/>
              </a:spcAft>
              <a:defRPr kumimoji="1" sz="2400">
                <a:solidFill>
                  <a:schemeClr val="tx1"/>
                </a:solidFill>
                <a:latin typeface="Times New Roman" panose="02020603050405020304" pitchFamily="18" charset="0"/>
              </a:defRPr>
            </a:lvl8pPr>
            <a:lvl9pPr fontAlgn="base">
              <a:spcBef>
                <a:spcPct val="0"/>
              </a:spcBef>
              <a:spcAft>
                <a:spcPct val="0"/>
              </a:spcAft>
              <a:defRPr kumimoji="1" sz="2400">
                <a:solidFill>
                  <a:schemeClr val="tx1"/>
                </a:solidFill>
                <a:latin typeface="Times New Roman" panose="02020603050405020304" pitchFamily="18" charset="0"/>
              </a:defRPr>
            </a:lvl9pPr>
          </a:lstStyle>
          <a:p>
            <a:pPr marL="309026" indent="-309026" defTabSz="609477">
              <a:spcBef>
                <a:spcPct val="20000"/>
              </a:spcBef>
              <a:defRPr/>
            </a:pPr>
            <a:r>
              <a:rPr kumimoji="0" lang="en-US" altLang="nl-NL" sz="2000" b="1" dirty="0">
                <a:solidFill>
                  <a:srgbClr val="000066"/>
                </a:solidFill>
                <a:latin typeface="HelveticaNeue" panose="02000503000000020004" pitchFamily="2" charset="0"/>
                <a:cs typeface="Times New Roman" panose="02020603050405020304" pitchFamily="18" charset="0"/>
              </a:rPr>
              <a:t>34%</a:t>
            </a:r>
            <a:r>
              <a:rPr kumimoji="0" lang="en-US" altLang="nl-NL" sz="1800" b="1" dirty="0">
                <a:solidFill>
                  <a:srgbClr val="000066"/>
                </a:solidFill>
                <a:latin typeface="HelveticaNeue" panose="02000503000000020004" pitchFamily="2" charset="0"/>
                <a:cs typeface="Times New Roman" panose="02020603050405020304" pitchFamily="18" charset="0"/>
              </a:rPr>
              <a:t> Administration</a:t>
            </a:r>
          </a:p>
          <a:p>
            <a:pPr marL="309026" indent="-309026" defTabSz="609477">
              <a:spcBef>
                <a:spcPct val="20000"/>
              </a:spcBef>
              <a:buFontTx/>
              <a:buChar char="•"/>
              <a:defRPr/>
            </a:pPr>
            <a:r>
              <a:rPr kumimoji="0" lang="en-US" altLang="nl-NL" sz="1800" dirty="0">
                <a:solidFill>
                  <a:srgbClr val="000066"/>
                </a:solidFill>
                <a:latin typeface="HelveticaNeue" panose="02000503000000020004" pitchFamily="2" charset="0"/>
                <a:cs typeface="Times New Roman" panose="02020603050405020304" pitchFamily="18" charset="0"/>
              </a:rPr>
              <a:t>Reporting</a:t>
            </a:r>
          </a:p>
          <a:p>
            <a:pPr marL="309026" indent="-309026" defTabSz="609477">
              <a:spcBef>
                <a:spcPct val="20000"/>
              </a:spcBef>
              <a:buFontTx/>
              <a:buChar char="•"/>
              <a:defRPr/>
            </a:pPr>
            <a:r>
              <a:rPr kumimoji="0" lang="en-US" altLang="nl-NL" sz="1800" dirty="0">
                <a:solidFill>
                  <a:srgbClr val="000066"/>
                </a:solidFill>
                <a:latin typeface="HelveticaNeue" panose="02000503000000020004" pitchFamily="2" charset="0"/>
                <a:cs typeface="Times New Roman" panose="02020603050405020304" pitchFamily="18" charset="0"/>
              </a:rPr>
              <a:t>Planning</a:t>
            </a:r>
          </a:p>
          <a:p>
            <a:pPr marL="309026" indent="-309026" defTabSz="609477">
              <a:spcBef>
                <a:spcPct val="20000"/>
              </a:spcBef>
              <a:buFontTx/>
              <a:buChar char="•"/>
              <a:defRPr/>
            </a:pPr>
            <a:r>
              <a:rPr kumimoji="0" lang="en-US" altLang="nl-NL" sz="1800" dirty="0">
                <a:solidFill>
                  <a:srgbClr val="000066"/>
                </a:solidFill>
                <a:latin typeface="HelveticaNeue" panose="02000503000000020004" pitchFamily="2" charset="0"/>
                <a:cs typeface="Times New Roman" panose="02020603050405020304" pitchFamily="18" charset="0"/>
              </a:rPr>
              <a:t>Control</a:t>
            </a:r>
          </a:p>
        </p:txBody>
      </p:sp>
      <p:sp>
        <p:nvSpPr>
          <p:cNvPr id="784389" name="Rectangle 5">
            <a:extLst>
              <a:ext uri="{FF2B5EF4-FFF2-40B4-BE49-F238E27FC236}">
                <a16:creationId xmlns:a16="http://schemas.microsoft.com/office/drawing/2014/main" id="{4D3FD423-0637-B444-9676-40C430654B40}"/>
              </a:ext>
            </a:extLst>
          </p:cNvPr>
          <p:cNvSpPr>
            <a:spLocks noChangeArrowheads="1"/>
          </p:cNvSpPr>
          <p:nvPr/>
        </p:nvSpPr>
        <p:spPr bwMode="auto">
          <a:xfrm>
            <a:off x="1524000" y="4143376"/>
            <a:ext cx="3276600" cy="164352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31775" indent="-231775" algn="l">
              <a:defRPr kumimoji="1" sz="2400">
                <a:solidFill>
                  <a:schemeClr val="tx1"/>
                </a:solidFill>
                <a:latin typeface="Arial" panose="020B0604020202020204" pitchFamily="34" charset="0"/>
              </a:defRPr>
            </a:lvl1pPr>
            <a:lvl2pPr marL="463550" indent="-117475" algn="l">
              <a:defRPr kumimoji="1" sz="2400">
                <a:solidFill>
                  <a:schemeClr val="tx1"/>
                </a:solidFill>
                <a:latin typeface="Times New Roman" panose="02020603050405020304" pitchFamily="18" charset="0"/>
              </a:defRPr>
            </a:lvl2pPr>
            <a:lvl3pPr marL="647700" indent="-69850" algn="l">
              <a:defRPr kumimoji="1" sz="2400">
                <a:solidFill>
                  <a:schemeClr val="tx1"/>
                </a:solidFill>
                <a:latin typeface="Times New Roman" panose="02020603050405020304" pitchFamily="18" charset="0"/>
              </a:defRPr>
            </a:lvl3pPr>
            <a:lvl4pPr algn="l">
              <a:defRPr kumimoji="1" sz="2400">
                <a:solidFill>
                  <a:schemeClr val="tx1"/>
                </a:solidFill>
                <a:latin typeface="Times New Roman" panose="02020603050405020304" pitchFamily="18" charset="0"/>
              </a:defRPr>
            </a:lvl4pPr>
            <a:lvl5pPr algn="l">
              <a:defRPr kumimoji="1" sz="2400">
                <a:solidFill>
                  <a:schemeClr val="tx1"/>
                </a:solidFill>
                <a:latin typeface="Times New Roman" panose="02020603050405020304" pitchFamily="18" charset="0"/>
              </a:defRPr>
            </a:lvl5pPr>
            <a:lvl6pPr fontAlgn="base">
              <a:spcBef>
                <a:spcPct val="0"/>
              </a:spcBef>
              <a:spcAft>
                <a:spcPct val="0"/>
              </a:spcAft>
              <a:defRPr kumimoji="1" sz="2400">
                <a:solidFill>
                  <a:schemeClr val="tx1"/>
                </a:solidFill>
                <a:latin typeface="Times New Roman" panose="02020603050405020304" pitchFamily="18" charset="0"/>
              </a:defRPr>
            </a:lvl6pPr>
            <a:lvl7pPr fontAlgn="base">
              <a:spcBef>
                <a:spcPct val="0"/>
              </a:spcBef>
              <a:spcAft>
                <a:spcPct val="0"/>
              </a:spcAft>
              <a:defRPr kumimoji="1" sz="2400">
                <a:solidFill>
                  <a:schemeClr val="tx1"/>
                </a:solidFill>
                <a:latin typeface="Times New Roman" panose="02020603050405020304" pitchFamily="18" charset="0"/>
              </a:defRPr>
            </a:lvl7pPr>
            <a:lvl8pPr fontAlgn="base">
              <a:spcBef>
                <a:spcPct val="0"/>
              </a:spcBef>
              <a:spcAft>
                <a:spcPct val="0"/>
              </a:spcAft>
              <a:defRPr kumimoji="1" sz="2400">
                <a:solidFill>
                  <a:schemeClr val="tx1"/>
                </a:solidFill>
                <a:latin typeface="Times New Roman" panose="02020603050405020304" pitchFamily="18" charset="0"/>
              </a:defRPr>
            </a:lvl8pPr>
            <a:lvl9pPr fontAlgn="base">
              <a:spcBef>
                <a:spcPct val="0"/>
              </a:spcBef>
              <a:spcAft>
                <a:spcPct val="0"/>
              </a:spcAft>
              <a:defRPr kumimoji="1" sz="2400">
                <a:solidFill>
                  <a:schemeClr val="tx1"/>
                </a:solidFill>
                <a:latin typeface="Times New Roman" panose="02020603050405020304" pitchFamily="18" charset="0"/>
              </a:defRPr>
            </a:lvl9pPr>
          </a:lstStyle>
          <a:p>
            <a:pPr marL="309026" indent="-309026" defTabSz="609477">
              <a:spcBef>
                <a:spcPct val="20000"/>
              </a:spcBef>
              <a:defRPr/>
            </a:pPr>
            <a:r>
              <a:rPr kumimoji="0" lang="en-US" altLang="nl-NL" sz="1800" b="1">
                <a:solidFill>
                  <a:srgbClr val="000066"/>
                </a:solidFill>
                <a:latin typeface="HelveticaNeue" panose="02000503000000020004" pitchFamily="2" charset="0"/>
                <a:cs typeface="Times New Roman" panose="02020603050405020304" pitchFamily="18" charset="0"/>
              </a:rPr>
              <a:t>31% Communication / Contacts</a:t>
            </a:r>
          </a:p>
          <a:p>
            <a:pPr marL="309026" indent="-309026" defTabSz="609477">
              <a:spcBef>
                <a:spcPct val="20000"/>
              </a:spcBef>
              <a:buFontTx/>
              <a:buChar char="•"/>
              <a:defRPr/>
            </a:pPr>
            <a:r>
              <a:rPr kumimoji="0" lang="en-US" altLang="nl-NL" sz="1800">
                <a:solidFill>
                  <a:srgbClr val="000066"/>
                </a:solidFill>
                <a:latin typeface="HelveticaNeue" panose="02000503000000020004" pitchFamily="2" charset="0"/>
                <a:cs typeface="Times New Roman" panose="02020603050405020304" pitchFamily="18" charset="0"/>
              </a:rPr>
              <a:t>Meetings</a:t>
            </a:r>
          </a:p>
          <a:p>
            <a:pPr marL="309026" indent="-309026" defTabSz="609477">
              <a:spcBef>
                <a:spcPct val="20000"/>
              </a:spcBef>
              <a:buFontTx/>
              <a:buChar char="•"/>
              <a:defRPr/>
            </a:pPr>
            <a:r>
              <a:rPr kumimoji="0" lang="en-US" altLang="nl-NL" sz="1800">
                <a:solidFill>
                  <a:srgbClr val="000066"/>
                </a:solidFill>
                <a:latin typeface="HelveticaNeue" panose="02000503000000020004" pitchFamily="2" charset="0"/>
                <a:cs typeface="Times New Roman" panose="02020603050405020304" pitchFamily="18" charset="0"/>
              </a:rPr>
              <a:t>mail and  E-Mail</a:t>
            </a:r>
          </a:p>
          <a:p>
            <a:pPr marL="309026" indent="-309026" defTabSz="609477">
              <a:spcBef>
                <a:spcPct val="20000"/>
              </a:spcBef>
              <a:buFontTx/>
              <a:buChar char="•"/>
              <a:defRPr/>
            </a:pPr>
            <a:r>
              <a:rPr kumimoji="0" lang="en-US" altLang="nl-NL" sz="1800">
                <a:solidFill>
                  <a:srgbClr val="000066"/>
                </a:solidFill>
                <a:latin typeface="HelveticaNeue" panose="02000503000000020004" pitchFamily="2" charset="0"/>
                <a:cs typeface="Times New Roman" panose="02020603050405020304" pitchFamily="18" charset="0"/>
              </a:rPr>
              <a:t>Telephone conversation</a:t>
            </a:r>
          </a:p>
        </p:txBody>
      </p:sp>
      <p:sp>
        <p:nvSpPr>
          <p:cNvPr id="784390" name="Rectangle 6">
            <a:extLst>
              <a:ext uri="{FF2B5EF4-FFF2-40B4-BE49-F238E27FC236}">
                <a16:creationId xmlns:a16="http://schemas.microsoft.com/office/drawing/2014/main" id="{F136AC08-4437-0A43-B443-609338DE8A56}"/>
              </a:ext>
            </a:extLst>
          </p:cNvPr>
          <p:cNvSpPr>
            <a:spLocks noChangeArrowheads="1"/>
          </p:cNvSpPr>
          <p:nvPr/>
        </p:nvSpPr>
        <p:spPr bwMode="auto">
          <a:xfrm>
            <a:off x="7620000" y="4525964"/>
            <a:ext cx="2844800" cy="136652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31775" indent="-231775" algn="l">
              <a:defRPr kumimoji="1" sz="2400">
                <a:solidFill>
                  <a:schemeClr val="tx1"/>
                </a:solidFill>
                <a:latin typeface="Arial" panose="020B0604020202020204" pitchFamily="34" charset="0"/>
              </a:defRPr>
            </a:lvl1pPr>
            <a:lvl2pPr marL="463550" indent="-117475" algn="l">
              <a:defRPr kumimoji="1" sz="2400">
                <a:solidFill>
                  <a:schemeClr val="tx1"/>
                </a:solidFill>
                <a:latin typeface="Times New Roman" panose="02020603050405020304" pitchFamily="18" charset="0"/>
              </a:defRPr>
            </a:lvl2pPr>
            <a:lvl3pPr marL="647700" indent="-69850" algn="l">
              <a:defRPr kumimoji="1" sz="2400">
                <a:solidFill>
                  <a:schemeClr val="tx1"/>
                </a:solidFill>
                <a:latin typeface="Times New Roman" panose="02020603050405020304" pitchFamily="18" charset="0"/>
              </a:defRPr>
            </a:lvl3pPr>
            <a:lvl4pPr algn="l">
              <a:defRPr kumimoji="1" sz="2400">
                <a:solidFill>
                  <a:schemeClr val="tx1"/>
                </a:solidFill>
                <a:latin typeface="Times New Roman" panose="02020603050405020304" pitchFamily="18" charset="0"/>
              </a:defRPr>
            </a:lvl4pPr>
            <a:lvl5pPr algn="l">
              <a:defRPr kumimoji="1" sz="2400">
                <a:solidFill>
                  <a:schemeClr val="tx1"/>
                </a:solidFill>
                <a:latin typeface="Times New Roman" panose="02020603050405020304" pitchFamily="18" charset="0"/>
              </a:defRPr>
            </a:lvl5pPr>
            <a:lvl6pPr fontAlgn="base">
              <a:spcBef>
                <a:spcPct val="0"/>
              </a:spcBef>
              <a:spcAft>
                <a:spcPct val="0"/>
              </a:spcAft>
              <a:defRPr kumimoji="1" sz="2400">
                <a:solidFill>
                  <a:schemeClr val="tx1"/>
                </a:solidFill>
                <a:latin typeface="Times New Roman" panose="02020603050405020304" pitchFamily="18" charset="0"/>
              </a:defRPr>
            </a:lvl6pPr>
            <a:lvl7pPr fontAlgn="base">
              <a:spcBef>
                <a:spcPct val="0"/>
              </a:spcBef>
              <a:spcAft>
                <a:spcPct val="0"/>
              </a:spcAft>
              <a:defRPr kumimoji="1" sz="2400">
                <a:solidFill>
                  <a:schemeClr val="tx1"/>
                </a:solidFill>
                <a:latin typeface="Times New Roman" panose="02020603050405020304" pitchFamily="18" charset="0"/>
              </a:defRPr>
            </a:lvl7pPr>
            <a:lvl8pPr fontAlgn="base">
              <a:spcBef>
                <a:spcPct val="0"/>
              </a:spcBef>
              <a:spcAft>
                <a:spcPct val="0"/>
              </a:spcAft>
              <a:defRPr kumimoji="1" sz="2400">
                <a:solidFill>
                  <a:schemeClr val="tx1"/>
                </a:solidFill>
                <a:latin typeface="Times New Roman" panose="02020603050405020304" pitchFamily="18" charset="0"/>
              </a:defRPr>
            </a:lvl8pPr>
            <a:lvl9pPr fontAlgn="base">
              <a:spcBef>
                <a:spcPct val="0"/>
              </a:spcBef>
              <a:spcAft>
                <a:spcPct val="0"/>
              </a:spcAft>
              <a:defRPr kumimoji="1" sz="2400">
                <a:solidFill>
                  <a:schemeClr val="tx1"/>
                </a:solidFill>
                <a:latin typeface="Times New Roman" panose="02020603050405020304" pitchFamily="18" charset="0"/>
              </a:defRPr>
            </a:lvl9pPr>
          </a:lstStyle>
          <a:p>
            <a:pPr marL="309026" indent="-309026" defTabSz="609477">
              <a:spcBef>
                <a:spcPct val="20000"/>
              </a:spcBef>
              <a:defRPr/>
            </a:pPr>
            <a:r>
              <a:rPr kumimoji="0" lang="en-US" altLang="nl-NL" sz="1800" b="1">
                <a:solidFill>
                  <a:srgbClr val="000066"/>
                </a:solidFill>
                <a:latin typeface="HelveticaNeue" panose="02000503000000020004" pitchFamily="2" charset="0"/>
                <a:cs typeface="Times New Roman" panose="02020603050405020304" pitchFamily="18" charset="0"/>
              </a:rPr>
              <a:t>24% Waiting for </a:t>
            </a:r>
          </a:p>
          <a:p>
            <a:pPr marL="309026" indent="-309026" defTabSz="609477">
              <a:spcBef>
                <a:spcPct val="20000"/>
              </a:spcBef>
              <a:buFontTx/>
              <a:buChar char="•"/>
              <a:defRPr/>
            </a:pPr>
            <a:r>
              <a:rPr kumimoji="0" lang="en-US" altLang="nl-NL" sz="1800">
                <a:solidFill>
                  <a:srgbClr val="000066"/>
                </a:solidFill>
                <a:latin typeface="HelveticaNeue" panose="02000503000000020004" pitchFamily="2" charset="0"/>
                <a:cs typeface="Times New Roman" panose="02020603050405020304" pitchFamily="18" charset="0"/>
              </a:rPr>
              <a:t>Decisions</a:t>
            </a:r>
          </a:p>
          <a:p>
            <a:pPr marL="309026" indent="-309026" defTabSz="609477">
              <a:spcBef>
                <a:spcPct val="20000"/>
              </a:spcBef>
              <a:buFontTx/>
              <a:buChar char="•"/>
              <a:defRPr/>
            </a:pPr>
            <a:r>
              <a:rPr kumimoji="0" lang="en-US" altLang="nl-NL" sz="1800">
                <a:solidFill>
                  <a:srgbClr val="000066"/>
                </a:solidFill>
                <a:latin typeface="HelveticaNeue" panose="02000503000000020004" pitchFamily="2" charset="0"/>
                <a:cs typeface="Times New Roman" panose="02020603050405020304" pitchFamily="18" charset="0"/>
              </a:rPr>
              <a:t>Information</a:t>
            </a:r>
          </a:p>
          <a:p>
            <a:pPr marL="309026" indent="-309026" defTabSz="609477">
              <a:spcBef>
                <a:spcPct val="20000"/>
              </a:spcBef>
              <a:buFontTx/>
              <a:buChar char="•"/>
              <a:defRPr/>
            </a:pPr>
            <a:r>
              <a:rPr kumimoji="0" lang="en-US" altLang="nl-NL" sz="1800">
                <a:solidFill>
                  <a:srgbClr val="000066"/>
                </a:solidFill>
                <a:latin typeface="HelveticaNeue" panose="02000503000000020004" pitchFamily="2" charset="0"/>
                <a:cs typeface="Times New Roman" panose="02020603050405020304" pitchFamily="18" charset="0"/>
              </a:rPr>
              <a:t>Confirmation</a:t>
            </a:r>
          </a:p>
        </p:txBody>
      </p:sp>
      <p:sp>
        <p:nvSpPr>
          <p:cNvPr id="784391" name="Rectangle 7">
            <a:extLst>
              <a:ext uri="{FF2B5EF4-FFF2-40B4-BE49-F238E27FC236}">
                <a16:creationId xmlns:a16="http://schemas.microsoft.com/office/drawing/2014/main" id="{2474F853-09A5-9D40-B6CE-E08700DF4BA5}"/>
              </a:ext>
            </a:extLst>
          </p:cNvPr>
          <p:cNvSpPr>
            <a:spLocks noChangeArrowheads="1"/>
          </p:cNvSpPr>
          <p:nvPr/>
        </p:nvSpPr>
        <p:spPr bwMode="auto">
          <a:xfrm>
            <a:off x="3217864" y="6186490"/>
            <a:ext cx="6365875" cy="33855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31775" indent="-231775" algn="l">
              <a:defRPr kumimoji="1" sz="2400">
                <a:solidFill>
                  <a:schemeClr val="tx1"/>
                </a:solidFill>
                <a:latin typeface="Arial" panose="020B0604020202020204" pitchFamily="34" charset="0"/>
              </a:defRPr>
            </a:lvl1pPr>
            <a:lvl2pPr marL="463550" indent="-117475" algn="l">
              <a:defRPr kumimoji="1" sz="2400">
                <a:solidFill>
                  <a:schemeClr val="tx1"/>
                </a:solidFill>
                <a:latin typeface="Times New Roman" panose="02020603050405020304" pitchFamily="18" charset="0"/>
              </a:defRPr>
            </a:lvl2pPr>
            <a:lvl3pPr marL="647700" indent="-69850" algn="l">
              <a:defRPr kumimoji="1" sz="2400">
                <a:solidFill>
                  <a:schemeClr val="tx1"/>
                </a:solidFill>
                <a:latin typeface="Times New Roman" panose="02020603050405020304" pitchFamily="18" charset="0"/>
              </a:defRPr>
            </a:lvl3pPr>
            <a:lvl4pPr algn="l">
              <a:defRPr kumimoji="1" sz="2400">
                <a:solidFill>
                  <a:schemeClr val="tx1"/>
                </a:solidFill>
                <a:latin typeface="Times New Roman" panose="02020603050405020304" pitchFamily="18" charset="0"/>
              </a:defRPr>
            </a:lvl4pPr>
            <a:lvl5pPr algn="l">
              <a:defRPr kumimoji="1" sz="2400">
                <a:solidFill>
                  <a:schemeClr val="tx1"/>
                </a:solidFill>
                <a:latin typeface="Times New Roman" panose="02020603050405020304" pitchFamily="18" charset="0"/>
              </a:defRPr>
            </a:lvl5pPr>
            <a:lvl6pPr fontAlgn="base">
              <a:spcBef>
                <a:spcPct val="0"/>
              </a:spcBef>
              <a:spcAft>
                <a:spcPct val="0"/>
              </a:spcAft>
              <a:defRPr kumimoji="1" sz="2400">
                <a:solidFill>
                  <a:schemeClr val="tx1"/>
                </a:solidFill>
                <a:latin typeface="Times New Roman" panose="02020603050405020304" pitchFamily="18" charset="0"/>
              </a:defRPr>
            </a:lvl6pPr>
            <a:lvl7pPr fontAlgn="base">
              <a:spcBef>
                <a:spcPct val="0"/>
              </a:spcBef>
              <a:spcAft>
                <a:spcPct val="0"/>
              </a:spcAft>
              <a:defRPr kumimoji="1" sz="2400">
                <a:solidFill>
                  <a:schemeClr val="tx1"/>
                </a:solidFill>
                <a:latin typeface="Times New Roman" panose="02020603050405020304" pitchFamily="18" charset="0"/>
              </a:defRPr>
            </a:lvl7pPr>
            <a:lvl8pPr fontAlgn="base">
              <a:spcBef>
                <a:spcPct val="0"/>
              </a:spcBef>
              <a:spcAft>
                <a:spcPct val="0"/>
              </a:spcAft>
              <a:defRPr kumimoji="1" sz="2400">
                <a:solidFill>
                  <a:schemeClr val="tx1"/>
                </a:solidFill>
                <a:latin typeface="Times New Roman" panose="02020603050405020304" pitchFamily="18" charset="0"/>
              </a:defRPr>
            </a:lvl8pPr>
            <a:lvl9pPr fontAlgn="base">
              <a:spcBef>
                <a:spcPct val="0"/>
              </a:spcBef>
              <a:spcAft>
                <a:spcPct val="0"/>
              </a:spcAft>
              <a:defRPr kumimoji="1" sz="2400">
                <a:solidFill>
                  <a:schemeClr val="tx1"/>
                </a:solidFill>
                <a:latin typeface="Times New Roman" panose="02020603050405020304" pitchFamily="18" charset="0"/>
              </a:defRPr>
            </a:lvl9pPr>
          </a:lstStyle>
          <a:p>
            <a:pPr marL="309026" indent="-309026" defTabSz="609477">
              <a:spcBef>
                <a:spcPct val="20000"/>
              </a:spcBef>
              <a:defRPr/>
            </a:pPr>
            <a:r>
              <a:rPr kumimoji="0" lang="en-US" altLang="nl-NL" sz="1600">
                <a:solidFill>
                  <a:srgbClr val="000066"/>
                </a:solidFill>
                <a:latin typeface="HelveticaNeue Thin" panose="02000503000000020004" pitchFamily="2" charset="0"/>
                <a:cs typeface="Times New Roman" panose="02020603050405020304" pitchFamily="18" charset="0"/>
              </a:rPr>
              <a:t>Source: R.L. Harmon (96); Holmes and Yazdani (99)</a:t>
            </a:r>
          </a:p>
        </p:txBody>
      </p:sp>
      <p:sp>
        <p:nvSpPr>
          <p:cNvPr id="784392" name="Rectangle 8">
            <a:extLst>
              <a:ext uri="{FF2B5EF4-FFF2-40B4-BE49-F238E27FC236}">
                <a16:creationId xmlns:a16="http://schemas.microsoft.com/office/drawing/2014/main" id="{70B1208A-F099-3D40-B849-5EC2A2201105}"/>
              </a:ext>
            </a:extLst>
          </p:cNvPr>
          <p:cNvSpPr>
            <a:spLocks noChangeArrowheads="1"/>
          </p:cNvSpPr>
          <p:nvPr/>
        </p:nvSpPr>
        <p:spPr bwMode="auto">
          <a:xfrm>
            <a:off x="7600951" y="1558925"/>
            <a:ext cx="3319463" cy="36933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31775" indent="-231775" algn="l">
              <a:defRPr kumimoji="1" sz="2400">
                <a:solidFill>
                  <a:schemeClr val="tx1"/>
                </a:solidFill>
                <a:latin typeface="Arial" panose="020B0604020202020204" pitchFamily="34" charset="0"/>
              </a:defRPr>
            </a:lvl1pPr>
            <a:lvl2pPr marL="463550" indent="-117475" algn="l">
              <a:defRPr kumimoji="1" sz="2400">
                <a:solidFill>
                  <a:schemeClr val="tx1"/>
                </a:solidFill>
                <a:latin typeface="Times New Roman" panose="02020603050405020304" pitchFamily="18" charset="0"/>
              </a:defRPr>
            </a:lvl2pPr>
            <a:lvl3pPr marL="647700" indent="-69850" algn="l">
              <a:defRPr kumimoji="1" sz="2400">
                <a:solidFill>
                  <a:schemeClr val="tx1"/>
                </a:solidFill>
                <a:latin typeface="Times New Roman" panose="02020603050405020304" pitchFamily="18" charset="0"/>
              </a:defRPr>
            </a:lvl3pPr>
            <a:lvl4pPr algn="l">
              <a:defRPr kumimoji="1" sz="2400">
                <a:solidFill>
                  <a:schemeClr val="tx1"/>
                </a:solidFill>
                <a:latin typeface="Times New Roman" panose="02020603050405020304" pitchFamily="18" charset="0"/>
              </a:defRPr>
            </a:lvl4pPr>
            <a:lvl5pPr algn="l">
              <a:defRPr kumimoji="1" sz="2400">
                <a:solidFill>
                  <a:schemeClr val="tx1"/>
                </a:solidFill>
                <a:latin typeface="Times New Roman" panose="02020603050405020304" pitchFamily="18" charset="0"/>
              </a:defRPr>
            </a:lvl5pPr>
            <a:lvl6pPr fontAlgn="base">
              <a:spcBef>
                <a:spcPct val="0"/>
              </a:spcBef>
              <a:spcAft>
                <a:spcPct val="0"/>
              </a:spcAft>
              <a:defRPr kumimoji="1" sz="2400">
                <a:solidFill>
                  <a:schemeClr val="tx1"/>
                </a:solidFill>
                <a:latin typeface="Times New Roman" panose="02020603050405020304" pitchFamily="18" charset="0"/>
              </a:defRPr>
            </a:lvl6pPr>
            <a:lvl7pPr fontAlgn="base">
              <a:spcBef>
                <a:spcPct val="0"/>
              </a:spcBef>
              <a:spcAft>
                <a:spcPct val="0"/>
              </a:spcAft>
              <a:defRPr kumimoji="1" sz="2400">
                <a:solidFill>
                  <a:schemeClr val="tx1"/>
                </a:solidFill>
                <a:latin typeface="Times New Roman" panose="02020603050405020304" pitchFamily="18" charset="0"/>
              </a:defRPr>
            </a:lvl7pPr>
            <a:lvl8pPr fontAlgn="base">
              <a:spcBef>
                <a:spcPct val="0"/>
              </a:spcBef>
              <a:spcAft>
                <a:spcPct val="0"/>
              </a:spcAft>
              <a:defRPr kumimoji="1" sz="2400">
                <a:solidFill>
                  <a:schemeClr val="tx1"/>
                </a:solidFill>
                <a:latin typeface="Times New Roman" panose="02020603050405020304" pitchFamily="18" charset="0"/>
              </a:defRPr>
            </a:lvl8pPr>
            <a:lvl9pPr fontAlgn="base">
              <a:spcBef>
                <a:spcPct val="0"/>
              </a:spcBef>
              <a:spcAft>
                <a:spcPct val="0"/>
              </a:spcAft>
              <a:defRPr kumimoji="1" sz="2400">
                <a:solidFill>
                  <a:schemeClr val="tx1"/>
                </a:solidFill>
                <a:latin typeface="Times New Roman" panose="02020603050405020304" pitchFamily="18" charset="0"/>
              </a:defRPr>
            </a:lvl9pPr>
          </a:lstStyle>
          <a:p>
            <a:pPr marL="309026" indent="-309026" defTabSz="609477">
              <a:spcBef>
                <a:spcPct val="20000"/>
              </a:spcBef>
              <a:defRPr/>
            </a:pPr>
            <a:r>
              <a:rPr kumimoji="0" lang="en-US" altLang="nl-NL" sz="1800" b="1">
                <a:solidFill>
                  <a:prstClr val="black"/>
                </a:solidFill>
                <a:latin typeface="HelveticaNeue" panose="02000503000000020004" pitchFamily="2" charset="0"/>
                <a:cs typeface="Times New Roman" panose="02020603050405020304" pitchFamily="18" charset="0"/>
              </a:rPr>
              <a:t>INNOVATION PART</a:t>
            </a:r>
            <a:endParaRPr kumimoji="0" lang="en-US" altLang="nl-NL" sz="1800">
              <a:solidFill>
                <a:prstClr val="black"/>
              </a:solidFill>
              <a:latin typeface="HelveticaNeue" panose="02000503000000020004" pitchFamily="2" charset="0"/>
              <a:cs typeface="Times New Roman" panose="02020603050405020304" pitchFamily="18" charset="0"/>
            </a:endParaRPr>
          </a:p>
        </p:txBody>
      </p:sp>
      <p:grpSp>
        <p:nvGrpSpPr>
          <p:cNvPr id="784393" name="Group 9">
            <a:extLst>
              <a:ext uri="{FF2B5EF4-FFF2-40B4-BE49-F238E27FC236}">
                <a16:creationId xmlns:a16="http://schemas.microsoft.com/office/drawing/2014/main" id="{90571E14-9E12-5142-AD41-5D94CCBE5BBA}"/>
              </a:ext>
            </a:extLst>
          </p:cNvPr>
          <p:cNvGrpSpPr>
            <a:grpSpLocks/>
          </p:cNvGrpSpPr>
          <p:nvPr/>
        </p:nvGrpSpPr>
        <p:grpSpPr bwMode="auto">
          <a:xfrm>
            <a:off x="7319963" y="2008188"/>
            <a:ext cx="3490912" cy="1531938"/>
            <a:chOff x="3651" y="1265"/>
            <a:chExt cx="2199" cy="965"/>
          </a:xfrm>
        </p:grpSpPr>
        <p:sp>
          <p:nvSpPr>
            <p:cNvPr id="784394" name="Rectangle 10">
              <a:extLst>
                <a:ext uri="{FF2B5EF4-FFF2-40B4-BE49-F238E27FC236}">
                  <a16:creationId xmlns:a16="http://schemas.microsoft.com/office/drawing/2014/main" id="{B96E0938-8CF6-A04C-A094-32AFFA8AF458}"/>
                </a:ext>
              </a:extLst>
            </p:cNvPr>
            <p:cNvSpPr>
              <a:spLocks noChangeArrowheads="1"/>
            </p:cNvSpPr>
            <p:nvPr/>
          </p:nvSpPr>
          <p:spPr bwMode="auto">
            <a:xfrm>
              <a:off x="4298" y="1265"/>
              <a:ext cx="1552" cy="9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31775" indent="-231775" algn="l">
                <a:defRPr kumimoji="1" sz="2400">
                  <a:solidFill>
                    <a:schemeClr val="tx1"/>
                  </a:solidFill>
                  <a:latin typeface="Arial" panose="020B0604020202020204" pitchFamily="34" charset="0"/>
                </a:defRPr>
              </a:lvl1pPr>
              <a:lvl2pPr marL="463550" indent="-117475" algn="l">
                <a:defRPr kumimoji="1" sz="2400">
                  <a:solidFill>
                    <a:schemeClr val="tx1"/>
                  </a:solidFill>
                  <a:latin typeface="Times New Roman" panose="02020603050405020304" pitchFamily="18" charset="0"/>
                </a:defRPr>
              </a:lvl2pPr>
              <a:lvl3pPr marL="647700" indent="-69850" algn="l">
                <a:defRPr kumimoji="1" sz="2400">
                  <a:solidFill>
                    <a:schemeClr val="tx1"/>
                  </a:solidFill>
                  <a:latin typeface="Times New Roman" panose="02020603050405020304" pitchFamily="18" charset="0"/>
                </a:defRPr>
              </a:lvl3pPr>
              <a:lvl4pPr algn="l">
                <a:defRPr kumimoji="1" sz="2400">
                  <a:solidFill>
                    <a:schemeClr val="tx1"/>
                  </a:solidFill>
                  <a:latin typeface="Times New Roman" panose="02020603050405020304" pitchFamily="18" charset="0"/>
                </a:defRPr>
              </a:lvl4pPr>
              <a:lvl5pPr algn="l">
                <a:defRPr kumimoji="1" sz="2400">
                  <a:solidFill>
                    <a:schemeClr val="tx1"/>
                  </a:solidFill>
                  <a:latin typeface="Times New Roman" panose="02020603050405020304" pitchFamily="18" charset="0"/>
                </a:defRPr>
              </a:lvl5pPr>
              <a:lvl6pPr fontAlgn="base">
                <a:spcBef>
                  <a:spcPct val="0"/>
                </a:spcBef>
                <a:spcAft>
                  <a:spcPct val="0"/>
                </a:spcAft>
                <a:defRPr kumimoji="1" sz="2400">
                  <a:solidFill>
                    <a:schemeClr val="tx1"/>
                  </a:solidFill>
                  <a:latin typeface="Times New Roman" panose="02020603050405020304" pitchFamily="18" charset="0"/>
                </a:defRPr>
              </a:lvl6pPr>
              <a:lvl7pPr fontAlgn="base">
                <a:spcBef>
                  <a:spcPct val="0"/>
                </a:spcBef>
                <a:spcAft>
                  <a:spcPct val="0"/>
                </a:spcAft>
                <a:defRPr kumimoji="1" sz="2400">
                  <a:solidFill>
                    <a:schemeClr val="tx1"/>
                  </a:solidFill>
                  <a:latin typeface="Times New Roman" panose="02020603050405020304" pitchFamily="18" charset="0"/>
                </a:defRPr>
              </a:lvl7pPr>
              <a:lvl8pPr fontAlgn="base">
                <a:spcBef>
                  <a:spcPct val="0"/>
                </a:spcBef>
                <a:spcAft>
                  <a:spcPct val="0"/>
                </a:spcAft>
                <a:defRPr kumimoji="1" sz="2400">
                  <a:solidFill>
                    <a:schemeClr val="tx1"/>
                  </a:solidFill>
                  <a:latin typeface="Times New Roman" panose="02020603050405020304" pitchFamily="18" charset="0"/>
                </a:defRPr>
              </a:lvl8pPr>
              <a:lvl9pPr fontAlgn="base">
                <a:spcBef>
                  <a:spcPct val="0"/>
                </a:spcBef>
                <a:spcAft>
                  <a:spcPct val="0"/>
                </a:spcAft>
                <a:defRPr kumimoji="1" sz="2400">
                  <a:solidFill>
                    <a:schemeClr val="tx1"/>
                  </a:solidFill>
                  <a:latin typeface="Times New Roman" panose="02020603050405020304" pitchFamily="18" charset="0"/>
                </a:defRPr>
              </a:lvl9pPr>
            </a:lstStyle>
            <a:p>
              <a:pPr marL="309026" indent="-309026" defTabSz="609477">
                <a:spcBef>
                  <a:spcPct val="20000"/>
                </a:spcBef>
                <a:defRPr/>
              </a:pPr>
              <a:r>
                <a:rPr kumimoji="0" lang="en-US" altLang="nl-NL" sz="3600" b="1">
                  <a:solidFill>
                    <a:srgbClr val="FF0000"/>
                  </a:solidFill>
                  <a:latin typeface="HelveticaNeue" panose="02000503000000020004" pitchFamily="2" charset="0"/>
                  <a:cs typeface="Times New Roman" panose="02020603050405020304" pitchFamily="18" charset="0"/>
                </a:rPr>
                <a:t>Only   11%</a:t>
              </a:r>
              <a:r>
                <a:rPr kumimoji="0" lang="en-US" altLang="nl-NL" sz="1800" b="1">
                  <a:solidFill>
                    <a:srgbClr val="000066"/>
                  </a:solidFill>
                  <a:latin typeface="HelveticaNeue" panose="02000503000000020004" pitchFamily="2" charset="0"/>
                  <a:cs typeface="Times New Roman" panose="02020603050405020304" pitchFamily="18" charset="0"/>
                </a:rPr>
                <a:t>   </a:t>
              </a:r>
            </a:p>
            <a:p>
              <a:pPr marL="309026" indent="-309026" defTabSz="609477">
                <a:spcBef>
                  <a:spcPct val="20000"/>
                </a:spcBef>
                <a:defRPr/>
              </a:pPr>
              <a:r>
                <a:rPr kumimoji="0" lang="en-US" altLang="nl-NL" sz="1800" b="1">
                  <a:solidFill>
                    <a:srgbClr val="000066"/>
                  </a:solidFill>
                  <a:latin typeface="HelveticaNeue" panose="02000503000000020004" pitchFamily="2" charset="0"/>
                  <a:cs typeface="Times New Roman" panose="02020603050405020304" pitchFamily="18" charset="0"/>
                </a:rPr>
                <a:t>    Creative Engineering Activities</a:t>
              </a:r>
              <a:endParaRPr kumimoji="0" lang="en-US" altLang="nl-NL">
                <a:solidFill>
                  <a:srgbClr val="000066"/>
                </a:solidFill>
                <a:latin typeface="HelveticaNeue" panose="02000503000000020004" pitchFamily="2" charset="0"/>
                <a:cs typeface="Times New Roman" panose="02020603050405020304" pitchFamily="18" charset="0"/>
              </a:endParaRPr>
            </a:p>
          </p:txBody>
        </p:sp>
        <p:sp>
          <p:nvSpPr>
            <p:cNvPr id="784395" name="Line 11">
              <a:extLst>
                <a:ext uri="{FF2B5EF4-FFF2-40B4-BE49-F238E27FC236}">
                  <a16:creationId xmlns:a16="http://schemas.microsoft.com/office/drawing/2014/main" id="{026CE512-C801-EE4E-B736-30B3AED09BE1}"/>
                </a:ext>
              </a:extLst>
            </p:cNvPr>
            <p:cNvSpPr>
              <a:spLocks noChangeShapeType="1"/>
            </p:cNvSpPr>
            <p:nvPr/>
          </p:nvSpPr>
          <p:spPr bwMode="auto">
            <a:xfrm>
              <a:off x="3651" y="1668"/>
              <a:ext cx="707" cy="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13500000" algn="ctr" rotWithShape="0">
                      <a:schemeClr val="tx1">
                        <a:gamma/>
                        <a:shade val="60000"/>
                        <a:invGamma/>
                      </a:schemeClr>
                    </a:outerShdw>
                  </a:effectLst>
                </a14:hiddenEffects>
              </a:ext>
            </a:extLst>
          </p:spPr>
          <p:txBody>
            <a:bodyPr>
              <a:spAutoFit/>
            </a:bodyPr>
            <a:lstStyle/>
            <a:p>
              <a:pPr defTabSz="609477">
                <a:defRPr/>
              </a:pPr>
              <a:endParaRPr lang="nl-NL">
                <a:solidFill>
                  <a:prstClr val="black"/>
                </a:solidFill>
                <a:latin typeface="Calibri"/>
              </a:endParaRPr>
            </a:p>
          </p:txBody>
        </p:sp>
      </p:grpSp>
    </p:spTree>
    <p:extLst>
      <p:ext uri="{BB962C8B-B14F-4D97-AF65-F5344CB8AC3E}">
        <p14:creationId xmlns:p14="http://schemas.microsoft.com/office/powerpoint/2010/main" val="10756905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84387"/>
                                        </p:tgtEl>
                                        <p:attrNameLst>
                                          <p:attrName>style.visibility</p:attrName>
                                        </p:attrNameLst>
                                      </p:cBhvr>
                                      <p:to>
                                        <p:strVal val="visible"/>
                                      </p:to>
                                    </p:set>
                                    <p:animEffect transition="in" filter="dissolve">
                                      <p:cBhvr>
                                        <p:cTn id="7" dur="500"/>
                                        <p:tgtEl>
                                          <p:spTgt spid="7843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784393"/>
                                        </p:tgtEl>
                                        <p:attrNameLst>
                                          <p:attrName>style.visibility</p:attrName>
                                        </p:attrNameLst>
                                      </p:cBhvr>
                                      <p:to>
                                        <p:strVal val="visible"/>
                                      </p:to>
                                    </p:set>
                                    <p:anim calcmode="lin" valueType="num">
                                      <p:cBhvr additive="base">
                                        <p:cTn id="12" dur="500" fill="hold"/>
                                        <p:tgtEl>
                                          <p:spTgt spid="784393"/>
                                        </p:tgtEl>
                                        <p:attrNameLst>
                                          <p:attrName>ppt_x</p:attrName>
                                        </p:attrNameLst>
                                      </p:cBhvr>
                                      <p:tavLst>
                                        <p:tav tm="0">
                                          <p:val>
                                            <p:strVal val="0-#ppt_w/2"/>
                                          </p:val>
                                        </p:tav>
                                        <p:tav tm="100000">
                                          <p:val>
                                            <p:strVal val="#ppt_x"/>
                                          </p:val>
                                        </p:tav>
                                      </p:tavLst>
                                    </p:anim>
                                    <p:anim calcmode="lin" valueType="num">
                                      <p:cBhvr additive="base">
                                        <p:cTn id="13" dur="500" fill="hold"/>
                                        <p:tgtEl>
                                          <p:spTgt spid="7843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Rectangle 2">
            <a:extLst>
              <a:ext uri="{FF2B5EF4-FFF2-40B4-BE49-F238E27FC236}">
                <a16:creationId xmlns:a16="http://schemas.microsoft.com/office/drawing/2014/main" id="{52BDB075-D9B5-D02A-1713-8EA1148E3B0B}"/>
              </a:ext>
            </a:extLst>
          </p:cNvPr>
          <p:cNvSpPr txBox="1">
            <a:spLocks noChangeArrowheads="1"/>
          </p:cNvSpPr>
          <p:nvPr/>
        </p:nvSpPr>
        <p:spPr>
          <a:xfrm>
            <a:off x="371411" y="823470"/>
            <a:ext cx="10972800" cy="1143000"/>
          </a:xfrm>
          <a:prstGeom prst="rect">
            <a:avLst/>
          </a:prstGeom>
        </p:spPr>
        <p:txBody>
          <a:bodyPr vert="horz" lIns="91424" tIns="45712" rIns="91424" bIns="45712" rtlCol="0" anchor="ctr">
            <a:noAutofit/>
          </a:bodyPr>
          <a:lstStyle>
            <a:lvl1pPr algn="ctr" defTabSz="914400" rtl="0" eaLnBrk="1" latinLnBrk="0" hangingPunct="1">
              <a:lnSpc>
                <a:spcPct val="100000"/>
              </a:lnSpc>
              <a:spcBef>
                <a:spcPct val="0"/>
              </a:spcBef>
              <a:buNone/>
              <a:defRPr sz="3600" kern="1200" cap="all" baseline="0">
                <a:solidFill>
                  <a:schemeClr val="tx1"/>
                </a:solidFill>
                <a:latin typeface="+mj-lt"/>
                <a:ea typeface="+mj-ea"/>
                <a:cs typeface="+mj-cs"/>
              </a:defRPr>
            </a:lvl1pPr>
          </a:lstStyle>
          <a:p>
            <a:r>
              <a:rPr lang="en-US" altLang="nl-NL" sz="3733" dirty="0">
                <a:solidFill>
                  <a:srgbClr val="404346"/>
                </a:solidFill>
                <a:latin typeface="Segoe UI Light" panose="020B0502040204020203" pitchFamily="34" charset="0"/>
              </a:rPr>
              <a:t>Key success factors</a:t>
            </a:r>
          </a:p>
        </p:txBody>
      </p:sp>
      <p:sp>
        <p:nvSpPr>
          <p:cNvPr id="3" name="Rectangle 3">
            <a:extLst>
              <a:ext uri="{FF2B5EF4-FFF2-40B4-BE49-F238E27FC236}">
                <a16:creationId xmlns:a16="http://schemas.microsoft.com/office/drawing/2014/main" id="{47721D38-8E22-F1A4-8A2F-434C0A63F5D8}"/>
              </a:ext>
            </a:extLst>
          </p:cNvPr>
          <p:cNvSpPr txBox="1">
            <a:spLocks noChangeArrowheads="1"/>
          </p:cNvSpPr>
          <p:nvPr/>
        </p:nvSpPr>
        <p:spPr>
          <a:xfrm>
            <a:off x="2209802" y="2154236"/>
            <a:ext cx="7775575" cy="4876800"/>
          </a:xfrm>
          <a:prstGeom prst="rect">
            <a:avLst/>
          </a:prstGeom>
        </p:spPr>
        <p:txBody>
          <a:bodyPr vert="horz" lIns="91424" tIns="45712" rIns="91424" bIns="45712" rtlCol="0">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nl-NL"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Strong and continuous sponsorship of top management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nl-NL"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Strict project management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nl-NL"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Clear definition of goals, activities, milestones, organization, responsibilities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nl-NL"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Active partner management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nl-NL"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Process reengineering parallel to system design and introduction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nl-NL"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Proactive information, involvement, and training of users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nl-NL"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Stepwise introduction of PLM functionality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nl-NL"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altLang="nl-NL"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From :</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altLang="nl-NL"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PDMAX! e-business environment </a:t>
            </a:r>
            <a:r>
              <a:rPr kumimoji="0" lang="en-US" altLang="nl-NL" sz="1800" b="0" i="1" u="none" strike="noStrike" kern="1200" cap="none" spc="0" normalizeH="0" baseline="0" noProof="0" dirty="0">
                <a:ln>
                  <a:noFill/>
                </a:ln>
                <a:solidFill>
                  <a:sysClr val="windowText" lastClr="000000"/>
                </a:solidFill>
                <a:effectLst/>
                <a:uLnTx/>
                <a:uFillTx/>
                <a:latin typeface="Helvetica" pitchFamily="2" charset="0"/>
                <a:ea typeface="+mn-ea"/>
                <a:cs typeface="+mn-cs"/>
              </a:rPr>
              <a:t>–</a:t>
            </a:r>
            <a:r>
              <a:rPr kumimoji="0" lang="en-US" altLang="nl-NL"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Maximizing the value of integrated Product Data Management as a key for e-business</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altLang="nl-NL"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Ruhr-Universit</a:t>
            </a:r>
            <a:r>
              <a:rPr kumimoji="0" lang="en-US" altLang="nl-NL" sz="1800" b="0" i="1" u="none" strike="noStrike" kern="1200" cap="none" spc="0" normalizeH="0" baseline="0" noProof="0" dirty="0">
                <a:ln>
                  <a:noFill/>
                </a:ln>
                <a:solidFill>
                  <a:sysClr val="windowText" lastClr="000000"/>
                </a:solidFill>
                <a:effectLst/>
                <a:uLnTx/>
                <a:uFillTx/>
                <a:latin typeface="Helvetica" pitchFamily="2" charset="0"/>
                <a:ea typeface="+mn-ea"/>
                <a:cs typeface="+mn-cs"/>
              </a:rPr>
              <a:t>ä</a:t>
            </a:r>
            <a:r>
              <a:rPr kumimoji="0" lang="en-US" altLang="nl-NL"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t Bochum </a:t>
            </a:r>
            <a:r>
              <a:rPr kumimoji="0" lang="en-US" altLang="nl-NL" sz="1800" b="0" i="1" u="none" strike="noStrike" kern="1200" cap="none" spc="0" normalizeH="0" baseline="0" noProof="0" dirty="0">
                <a:ln>
                  <a:noFill/>
                </a:ln>
                <a:solidFill>
                  <a:sysClr val="windowText" lastClr="000000"/>
                </a:solidFill>
                <a:effectLst/>
                <a:uLnTx/>
                <a:uFillTx/>
                <a:latin typeface="Helvetica" pitchFamily="2" charset="0"/>
                <a:ea typeface="+mn-ea"/>
                <a:cs typeface="+mn-cs"/>
              </a:rPr>
              <a:t>–</a:t>
            </a:r>
            <a:r>
              <a:rPr kumimoji="0" lang="en-US" altLang="nl-NL"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altLang="nl-NL" sz="18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McKinsey&amp;Company</a:t>
            </a:r>
            <a:r>
              <a:rPr kumimoji="0" lang="en-US" altLang="nl-NL"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altLang="nl-NL" sz="1800" b="0" i="1" u="none" strike="noStrike" kern="1200" cap="none" spc="0" normalizeH="0" baseline="0" noProof="0" dirty="0">
                <a:ln>
                  <a:noFill/>
                </a:ln>
                <a:solidFill>
                  <a:sysClr val="windowText" lastClr="000000"/>
                </a:solidFill>
                <a:effectLst/>
                <a:uLnTx/>
                <a:uFillTx/>
                <a:latin typeface="Helvetica" pitchFamily="2" charset="0"/>
                <a:ea typeface="+mn-ea"/>
                <a:cs typeface="+mn-cs"/>
              </a:rPr>
              <a:t>–</a:t>
            </a:r>
            <a:r>
              <a:rPr kumimoji="0" lang="en-US" altLang="nl-NL" sz="1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may 2001</a:t>
            </a: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None/>
              <a:tabLst/>
              <a:defRPr/>
            </a:pPr>
            <a:endParaRPr kumimoji="0" lang="en-US" altLang="nl-NL" sz="16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71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strips(down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p:cTn id="30"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p:cTn id="3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Line 2">
            <a:extLst>
              <a:ext uri="{FF2B5EF4-FFF2-40B4-BE49-F238E27FC236}">
                <a16:creationId xmlns:a16="http://schemas.microsoft.com/office/drawing/2014/main" id="{01DA1595-4042-0EFA-CF98-0D8A70041160}"/>
              </a:ext>
            </a:extLst>
          </p:cNvPr>
          <p:cNvSpPr>
            <a:spLocks noChangeShapeType="1"/>
          </p:cNvSpPr>
          <p:nvPr/>
        </p:nvSpPr>
        <p:spPr bwMode="auto">
          <a:xfrm flipH="1">
            <a:off x="4554538" y="2137031"/>
            <a:ext cx="682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 name="Line 3">
            <a:extLst>
              <a:ext uri="{FF2B5EF4-FFF2-40B4-BE49-F238E27FC236}">
                <a16:creationId xmlns:a16="http://schemas.microsoft.com/office/drawing/2014/main" id="{98D3F6AB-E9D6-FEDA-B6F2-D2FB77F1E7FA}"/>
              </a:ext>
            </a:extLst>
          </p:cNvPr>
          <p:cNvSpPr>
            <a:spLocks noChangeShapeType="1"/>
          </p:cNvSpPr>
          <p:nvPr/>
        </p:nvSpPr>
        <p:spPr bwMode="auto">
          <a:xfrm flipH="1">
            <a:off x="4554538" y="2570419"/>
            <a:ext cx="682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7" name="Line 4">
            <a:extLst>
              <a:ext uri="{FF2B5EF4-FFF2-40B4-BE49-F238E27FC236}">
                <a16:creationId xmlns:a16="http://schemas.microsoft.com/office/drawing/2014/main" id="{B9E99CBA-9E8F-D88B-C3EA-9E4266BB7CCA}"/>
              </a:ext>
            </a:extLst>
          </p:cNvPr>
          <p:cNvSpPr>
            <a:spLocks noChangeShapeType="1"/>
          </p:cNvSpPr>
          <p:nvPr/>
        </p:nvSpPr>
        <p:spPr bwMode="auto">
          <a:xfrm flipH="1">
            <a:off x="4554538" y="2995869"/>
            <a:ext cx="682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8" name="Line 5">
            <a:extLst>
              <a:ext uri="{FF2B5EF4-FFF2-40B4-BE49-F238E27FC236}">
                <a16:creationId xmlns:a16="http://schemas.microsoft.com/office/drawing/2014/main" id="{64293072-1DAB-69E6-AB24-4403C067A976}"/>
              </a:ext>
            </a:extLst>
          </p:cNvPr>
          <p:cNvSpPr>
            <a:spLocks noChangeShapeType="1"/>
          </p:cNvSpPr>
          <p:nvPr/>
        </p:nvSpPr>
        <p:spPr bwMode="auto">
          <a:xfrm flipH="1">
            <a:off x="4554538" y="3429257"/>
            <a:ext cx="682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10" name="Line 6">
            <a:extLst>
              <a:ext uri="{FF2B5EF4-FFF2-40B4-BE49-F238E27FC236}">
                <a16:creationId xmlns:a16="http://schemas.microsoft.com/office/drawing/2014/main" id="{EF9E333F-6434-C898-970E-5B9906FB4D02}"/>
              </a:ext>
            </a:extLst>
          </p:cNvPr>
          <p:cNvSpPr>
            <a:spLocks noChangeShapeType="1"/>
          </p:cNvSpPr>
          <p:nvPr/>
        </p:nvSpPr>
        <p:spPr bwMode="auto">
          <a:xfrm flipH="1">
            <a:off x="4554538" y="3862644"/>
            <a:ext cx="682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11" name="Line 7">
            <a:extLst>
              <a:ext uri="{FF2B5EF4-FFF2-40B4-BE49-F238E27FC236}">
                <a16:creationId xmlns:a16="http://schemas.microsoft.com/office/drawing/2014/main" id="{4F23441A-AAE1-C9D6-2E28-90C2D9EE9261}"/>
              </a:ext>
            </a:extLst>
          </p:cNvPr>
          <p:cNvSpPr>
            <a:spLocks noChangeShapeType="1"/>
          </p:cNvSpPr>
          <p:nvPr/>
        </p:nvSpPr>
        <p:spPr bwMode="auto">
          <a:xfrm flipH="1">
            <a:off x="4554538" y="4296031"/>
            <a:ext cx="682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13" name="Line 8">
            <a:extLst>
              <a:ext uri="{FF2B5EF4-FFF2-40B4-BE49-F238E27FC236}">
                <a16:creationId xmlns:a16="http://schemas.microsoft.com/office/drawing/2014/main" id="{325C5BDC-3A51-9DD5-9D00-1F45B73E3599}"/>
              </a:ext>
            </a:extLst>
          </p:cNvPr>
          <p:cNvSpPr>
            <a:spLocks noChangeShapeType="1"/>
          </p:cNvSpPr>
          <p:nvPr/>
        </p:nvSpPr>
        <p:spPr bwMode="auto">
          <a:xfrm flipH="1">
            <a:off x="4554538" y="4729419"/>
            <a:ext cx="682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14" name="Line 9">
            <a:extLst>
              <a:ext uri="{FF2B5EF4-FFF2-40B4-BE49-F238E27FC236}">
                <a16:creationId xmlns:a16="http://schemas.microsoft.com/office/drawing/2014/main" id="{ED62EA74-C155-7583-1196-D31F5FA3B4D3}"/>
              </a:ext>
            </a:extLst>
          </p:cNvPr>
          <p:cNvSpPr>
            <a:spLocks noChangeShapeType="1"/>
          </p:cNvSpPr>
          <p:nvPr/>
        </p:nvSpPr>
        <p:spPr bwMode="auto">
          <a:xfrm flipH="1">
            <a:off x="4554538" y="5153282"/>
            <a:ext cx="682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15" name="Line 10">
            <a:extLst>
              <a:ext uri="{FF2B5EF4-FFF2-40B4-BE49-F238E27FC236}">
                <a16:creationId xmlns:a16="http://schemas.microsoft.com/office/drawing/2014/main" id="{38179F90-04FD-24D7-F0C3-A334922438B5}"/>
              </a:ext>
            </a:extLst>
          </p:cNvPr>
          <p:cNvSpPr>
            <a:spLocks noChangeShapeType="1"/>
          </p:cNvSpPr>
          <p:nvPr/>
        </p:nvSpPr>
        <p:spPr bwMode="auto">
          <a:xfrm flipH="1">
            <a:off x="4554538" y="5586669"/>
            <a:ext cx="682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16" name="Rectangle 11">
            <a:extLst>
              <a:ext uri="{FF2B5EF4-FFF2-40B4-BE49-F238E27FC236}">
                <a16:creationId xmlns:a16="http://schemas.microsoft.com/office/drawing/2014/main" id="{58409370-CD37-902B-8DED-E0638D5B0475}"/>
              </a:ext>
            </a:extLst>
          </p:cNvPr>
          <p:cNvSpPr>
            <a:spLocks noChangeArrowheads="1"/>
          </p:cNvSpPr>
          <p:nvPr/>
        </p:nvSpPr>
        <p:spPr bwMode="auto">
          <a:xfrm>
            <a:off x="2971800" y="2238632"/>
            <a:ext cx="13315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en-US" altLang="nl-NL" sz="1200" b="1">
                <a:solidFill>
                  <a:srgbClr val="000000"/>
                </a:solidFill>
                <a:cs typeface="Arial" panose="020B0604020202020204" pitchFamily="34" charset="0"/>
              </a:rPr>
              <a:t>Resistance to change</a:t>
            </a:r>
            <a:endParaRPr lang="en-US" altLang="nl-NL" sz="2400" b="1">
              <a:solidFill>
                <a:prstClr val="black"/>
              </a:solidFill>
              <a:cs typeface="Arial" panose="020B0604020202020204" pitchFamily="34" charset="0"/>
            </a:endParaRPr>
          </a:p>
        </p:txBody>
      </p:sp>
      <p:sp>
        <p:nvSpPr>
          <p:cNvPr id="17" name="Rectangle 12">
            <a:extLst>
              <a:ext uri="{FF2B5EF4-FFF2-40B4-BE49-F238E27FC236}">
                <a16:creationId xmlns:a16="http://schemas.microsoft.com/office/drawing/2014/main" id="{621F4DF4-5F9F-ADE2-2227-A6A1B87C6382}"/>
              </a:ext>
            </a:extLst>
          </p:cNvPr>
          <p:cNvSpPr>
            <a:spLocks noChangeArrowheads="1"/>
          </p:cNvSpPr>
          <p:nvPr/>
        </p:nvSpPr>
        <p:spPr bwMode="auto">
          <a:xfrm>
            <a:off x="1781177" y="2651382"/>
            <a:ext cx="254242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en-US" altLang="nl-NL" sz="1200">
                <a:solidFill>
                  <a:srgbClr val="000000"/>
                </a:solidFill>
                <a:cs typeface="Arial" panose="020B0604020202020204" pitchFamily="34" charset="0"/>
              </a:rPr>
              <a:t>Insufficient Engagement of Management</a:t>
            </a:r>
            <a:endParaRPr lang="en-US" altLang="nl-NL" sz="2400">
              <a:solidFill>
                <a:prstClr val="black"/>
              </a:solidFill>
              <a:cs typeface="Arial" panose="020B0604020202020204" pitchFamily="34" charset="0"/>
            </a:endParaRPr>
          </a:p>
        </p:txBody>
      </p:sp>
      <p:sp>
        <p:nvSpPr>
          <p:cNvPr id="18" name="Rectangle 13">
            <a:extLst>
              <a:ext uri="{FF2B5EF4-FFF2-40B4-BE49-F238E27FC236}">
                <a16:creationId xmlns:a16="http://schemas.microsoft.com/office/drawing/2014/main" id="{CE1032AF-3C10-D6CC-28C6-F28D3F7B28C0}"/>
              </a:ext>
            </a:extLst>
          </p:cNvPr>
          <p:cNvSpPr>
            <a:spLocks noChangeArrowheads="1"/>
          </p:cNvSpPr>
          <p:nvPr/>
        </p:nvSpPr>
        <p:spPr bwMode="auto">
          <a:xfrm>
            <a:off x="3013077" y="3072069"/>
            <a:ext cx="142141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en-US" altLang="nl-NL" sz="1200">
                <a:solidFill>
                  <a:srgbClr val="000000"/>
                </a:solidFill>
                <a:cs typeface="Arial" panose="020B0604020202020204" pitchFamily="34" charset="0"/>
              </a:rPr>
              <a:t>Objectives not realistic</a:t>
            </a:r>
            <a:endParaRPr lang="en-US" altLang="nl-NL" sz="2400">
              <a:solidFill>
                <a:prstClr val="black"/>
              </a:solidFill>
              <a:cs typeface="Arial" panose="020B0604020202020204" pitchFamily="34" charset="0"/>
            </a:endParaRPr>
          </a:p>
        </p:txBody>
      </p:sp>
      <p:sp>
        <p:nvSpPr>
          <p:cNvPr id="19" name="Rectangle 14">
            <a:extLst>
              <a:ext uri="{FF2B5EF4-FFF2-40B4-BE49-F238E27FC236}">
                <a16:creationId xmlns:a16="http://schemas.microsoft.com/office/drawing/2014/main" id="{507230EC-5ECA-7840-F40D-5E61119FC303}"/>
              </a:ext>
            </a:extLst>
          </p:cNvPr>
          <p:cNvSpPr>
            <a:spLocks noChangeArrowheads="1"/>
          </p:cNvSpPr>
          <p:nvPr/>
        </p:nvSpPr>
        <p:spPr bwMode="auto">
          <a:xfrm>
            <a:off x="2713038" y="3505457"/>
            <a:ext cx="16947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en-US" altLang="nl-NL" sz="1200">
                <a:solidFill>
                  <a:srgbClr val="000000"/>
                </a:solidFill>
                <a:cs typeface="Arial" panose="020B0604020202020204" pitchFamily="34" charset="0"/>
              </a:rPr>
              <a:t>Weak Project management</a:t>
            </a:r>
            <a:endParaRPr lang="en-US" altLang="nl-NL" sz="2400">
              <a:solidFill>
                <a:prstClr val="black"/>
              </a:solidFill>
              <a:cs typeface="Arial" panose="020B0604020202020204" pitchFamily="34" charset="0"/>
            </a:endParaRPr>
          </a:p>
        </p:txBody>
      </p:sp>
      <p:sp>
        <p:nvSpPr>
          <p:cNvPr id="20" name="Rectangle 15">
            <a:extLst>
              <a:ext uri="{FF2B5EF4-FFF2-40B4-BE49-F238E27FC236}">
                <a16:creationId xmlns:a16="http://schemas.microsoft.com/office/drawing/2014/main" id="{AE60A8EE-0C72-3F79-563A-8879047DFF47}"/>
              </a:ext>
            </a:extLst>
          </p:cNvPr>
          <p:cNvSpPr>
            <a:spLocks noChangeArrowheads="1"/>
          </p:cNvSpPr>
          <p:nvPr/>
        </p:nvSpPr>
        <p:spPr bwMode="auto">
          <a:xfrm>
            <a:off x="1890713" y="3942020"/>
            <a:ext cx="24033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en-US" altLang="nl-NL" sz="1200">
                <a:solidFill>
                  <a:srgbClr val="000000"/>
                </a:solidFill>
                <a:cs typeface="Arial" panose="020B0604020202020204" pitchFamily="34" charset="0"/>
              </a:rPr>
              <a:t>Reasons of change are NOT convincing</a:t>
            </a:r>
            <a:endParaRPr lang="en-US" altLang="nl-NL" sz="2400">
              <a:solidFill>
                <a:prstClr val="black"/>
              </a:solidFill>
              <a:cs typeface="Arial" panose="020B0604020202020204" pitchFamily="34" charset="0"/>
            </a:endParaRPr>
          </a:p>
        </p:txBody>
      </p:sp>
      <p:sp>
        <p:nvSpPr>
          <p:cNvPr id="21" name="Rectangle 16">
            <a:extLst>
              <a:ext uri="{FF2B5EF4-FFF2-40B4-BE49-F238E27FC236}">
                <a16:creationId xmlns:a16="http://schemas.microsoft.com/office/drawing/2014/main" id="{29997D38-B769-691A-AF93-E91982A2DF96}"/>
              </a:ext>
            </a:extLst>
          </p:cNvPr>
          <p:cNvSpPr>
            <a:spLocks noChangeArrowheads="1"/>
          </p:cNvSpPr>
          <p:nvPr/>
        </p:nvSpPr>
        <p:spPr bwMode="auto">
          <a:xfrm>
            <a:off x="1846263" y="4351594"/>
            <a:ext cx="26020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en-US" altLang="nl-NL" sz="1200">
                <a:solidFill>
                  <a:srgbClr val="000000"/>
                </a:solidFill>
                <a:cs typeface="Arial" panose="020B0604020202020204" pitchFamily="34" charset="0"/>
              </a:rPr>
              <a:t>Insufficient competencies of Project team</a:t>
            </a:r>
            <a:endParaRPr lang="en-US" altLang="nl-NL" sz="2400">
              <a:solidFill>
                <a:prstClr val="black"/>
              </a:solidFill>
              <a:cs typeface="Arial" panose="020B0604020202020204" pitchFamily="34" charset="0"/>
            </a:endParaRPr>
          </a:p>
        </p:txBody>
      </p:sp>
      <p:sp>
        <p:nvSpPr>
          <p:cNvPr id="22" name="Rectangle 17">
            <a:extLst>
              <a:ext uri="{FF2B5EF4-FFF2-40B4-BE49-F238E27FC236}">
                <a16:creationId xmlns:a16="http://schemas.microsoft.com/office/drawing/2014/main" id="{C52A74A4-C16A-649A-D33A-7CECC4A3F323}"/>
              </a:ext>
            </a:extLst>
          </p:cNvPr>
          <p:cNvSpPr>
            <a:spLocks noChangeArrowheads="1"/>
          </p:cNvSpPr>
          <p:nvPr/>
        </p:nvSpPr>
        <p:spPr bwMode="auto">
          <a:xfrm>
            <a:off x="2219325" y="4805620"/>
            <a:ext cx="22034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en-US" altLang="nl-NL" sz="1200">
                <a:solidFill>
                  <a:srgbClr val="000000"/>
                </a:solidFill>
                <a:cs typeface="Arial" panose="020B0604020202020204" pitchFamily="34" charset="0"/>
              </a:rPr>
              <a:t>Perimeter of project wrong defined</a:t>
            </a:r>
            <a:endParaRPr lang="en-US" altLang="nl-NL" sz="2400">
              <a:solidFill>
                <a:prstClr val="black"/>
              </a:solidFill>
              <a:cs typeface="Arial" panose="020B0604020202020204" pitchFamily="34" charset="0"/>
            </a:endParaRPr>
          </a:p>
        </p:txBody>
      </p:sp>
      <p:sp>
        <p:nvSpPr>
          <p:cNvPr id="23" name="Rectangle 18">
            <a:extLst>
              <a:ext uri="{FF2B5EF4-FFF2-40B4-BE49-F238E27FC236}">
                <a16:creationId xmlns:a16="http://schemas.microsoft.com/office/drawing/2014/main" id="{3A6A30D3-1442-2912-B44F-3EFD4AC49EB4}"/>
              </a:ext>
            </a:extLst>
          </p:cNvPr>
          <p:cNvSpPr>
            <a:spLocks noChangeArrowheads="1"/>
          </p:cNvSpPr>
          <p:nvPr/>
        </p:nvSpPr>
        <p:spPr bwMode="auto">
          <a:xfrm>
            <a:off x="2482851" y="5254882"/>
            <a:ext cx="18553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en-US" altLang="nl-NL" sz="1200">
                <a:solidFill>
                  <a:srgbClr val="000000"/>
                </a:solidFill>
                <a:cs typeface="Arial" panose="020B0604020202020204" pitchFamily="34" charset="0"/>
              </a:rPr>
              <a:t>Lack of cross functional vision</a:t>
            </a:r>
            <a:endParaRPr lang="en-US" altLang="nl-NL" sz="2400">
              <a:solidFill>
                <a:prstClr val="black"/>
              </a:solidFill>
              <a:cs typeface="Arial" panose="020B0604020202020204" pitchFamily="34" charset="0"/>
            </a:endParaRPr>
          </a:p>
        </p:txBody>
      </p:sp>
      <p:sp>
        <p:nvSpPr>
          <p:cNvPr id="24" name="Rectangle 19">
            <a:extLst>
              <a:ext uri="{FF2B5EF4-FFF2-40B4-BE49-F238E27FC236}">
                <a16:creationId xmlns:a16="http://schemas.microsoft.com/office/drawing/2014/main" id="{F4985E2E-E50B-1AFA-838A-4B591265A501}"/>
              </a:ext>
            </a:extLst>
          </p:cNvPr>
          <p:cNvSpPr>
            <a:spLocks noChangeArrowheads="1"/>
          </p:cNvSpPr>
          <p:nvPr/>
        </p:nvSpPr>
        <p:spPr bwMode="auto">
          <a:xfrm>
            <a:off x="2336802" y="5688269"/>
            <a:ext cx="20136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en-US" altLang="nl-NL" sz="1200">
                <a:solidFill>
                  <a:srgbClr val="000000"/>
                </a:solidFill>
                <a:cs typeface="Arial" panose="020B0604020202020204" pitchFamily="34" charset="0"/>
              </a:rPr>
              <a:t>Neglect of technological aspects</a:t>
            </a:r>
            <a:endParaRPr lang="en-US" altLang="nl-NL" sz="2400">
              <a:solidFill>
                <a:prstClr val="black"/>
              </a:solidFill>
              <a:cs typeface="Arial" panose="020B0604020202020204" pitchFamily="34" charset="0"/>
            </a:endParaRPr>
          </a:p>
        </p:txBody>
      </p:sp>
      <p:sp>
        <p:nvSpPr>
          <p:cNvPr id="25" name="Text Box 20">
            <a:extLst>
              <a:ext uri="{FF2B5EF4-FFF2-40B4-BE49-F238E27FC236}">
                <a16:creationId xmlns:a16="http://schemas.microsoft.com/office/drawing/2014/main" id="{26628DCE-D950-6F9D-284D-20D09684CE9F}"/>
              </a:ext>
            </a:extLst>
          </p:cNvPr>
          <p:cNvSpPr txBox="1">
            <a:spLocks noChangeArrowheads="1"/>
          </p:cNvSpPr>
          <p:nvPr/>
        </p:nvSpPr>
        <p:spPr bwMode="auto">
          <a:xfrm>
            <a:off x="1879600" y="6139119"/>
            <a:ext cx="20210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609477" eaLnBrk="0" hangingPunct="0">
              <a:spcBef>
                <a:spcPct val="0"/>
              </a:spcBef>
              <a:defRPr/>
            </a:pPr>
            <a:r>
              <a:rPr lang="en-US" altLang="nl-NL" sz="1200" i="1">
                <a:solidFill>
                  <a:prstClr val="black"/>
                </a:solidFill>
                <a:cs typeface="Arial" panose="020B0604020202020204" pitchFamily="34" charset="0"/>
              </a:rPr>
              <a:t>(Source :  Deloitte Consulting)</a:t>
            </a:r>
          </a:p>
        </p:txBody>
      </p:sp>
      <p:sp>
        <p:nvSpPr>
          <p:cNvPr id="26" name="Freeform 21">
            <a:extLst>
              <a:ext uri="{FF2B5EF4-FFF2-40B4-BE49-F238E27FC236}">
                <a16:creationId xmlns:a16="http://schemas.microsoft.com/office/drawing/2014/main" id="{3F68A026-E442-A79F-98A5-D6FAC7499129}"/>
              </a:ext>
            </a:extLst>
          </p:cNvPr>
          <p:cNvSpPr>
            <a:spLocks/>
          </p:cNvSpPr>
          <p:nvPr/>
        </p:nvSpPr>
        <p:spPr bwMode="auto">
          <a:xfrm>
            <a:off x="4622801" y="2024318"/>
            <a:ext cx="138113" cy="3995739"/>
          </a:xfrm>
          <a:custGeom>
            <a:avLst/>
            <a:gdLst>
              <a:gd name="T0" fmla="*/ 0 w 95"/>
              <a:gd name="T1" fmla="*/ 2517 h 2517"/>
              <a:gd name="T2" fmla="*/ 95 w 95"/>
              <a:gd name="T3" fmla="*/ 2446 h 2517"/>
              <a:gd name="T4" fmla="*/ 95 w 95"/>
              <a:gd name="T5" fmla="*/ 0 h 2517"/>
              <a:gd name="T6" fmla="*/ 0 w 95"/>
              <a:gd name="T7" fmla="*/ 71 h 2517"/>
              <a:gd name="T8" fmla="*/ 0 w 95"/>
              <a:gd name="T9" fmla="*/ 2517 h 2517"/>
            </a:gdLst>
            <a:ahLst/>
            <a:cxnLst>
              <a:cxn ang="0">
                <a:pos x="T0" y="T1"/>
              </a:cxn>
              <a:cxn ang="0">
                <a:pos x="T2" y="T3"/>
              </a:cxn>
              <a:cxn ang="0">
                <a:pos x="T4" y="T5"/>
              </a:cxn>
              <a:cxn ang="0">
                <a:pos x="T6" y="T7"/>
              </a:cxn>
              <a:cxn ang="0">
                <a:pos x="T8" y="T9"/>
              </a:cxn>
            </a:cxnLst>
            <a:rect l="0" t="0" r="r" b="b"/>
            <a:pathLst>
              <a:path w="95" h="2517">
                <a:moveTo>
                  <a:pt x="0" y="2517"/>
                </a:moveTo>
                <a:lnTo>
                  <a:pt x="95" y="2446"/>
                </a:lnTo>
                <a:lnTo>
                  <a:pt x="95" y="0"/>
                </a:lnTo>
                <a:lnTo>
                  <a:pt x="0" y="71"/>
                </a:lnTo>
                <a:lnTo>
                  <a:pt x="0" y="251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27" name="Freeform 22">
            <a:extLst>
              <a:ext uri="{FF2B5EF4-FFF2-40B4-BE49-F238E27FC236}">
                <a16:creationId xmlns:a16="http://schemas.microsoft.com/office/drawing/2014/main" id="{E7076697-5153-0A97-8C8E-AEAEEB2A70C2}"/>
              </a:ext>
            </a:extLst>
          </p:cNvPr>
          <p:cNvSpPr>
            <a:spLocks/>
          </p:cNvSpPr>
          <p:nvPr/>
        </p:nvSpPr>
        <p:spPr bwMode="auto">
          <a:xfrm>
            <a:off x="4622800" y="5907344"/>
            <a:ext cx="5943600" cy="112713"/>
          </a:xfrm>
          <a:custGeom>
            <a:avLst/>
            <a:gdLst>
              <a:gd name="T0" fmla="*/ 0 w 4113"/>
              <a:gd name="T1" fmla="*/ 71 h 71"/>
              <a:gd name="T2" fmla="*/ 4018 w 4113"/>
              <a:gd name="T3" fmla="*/ 71 h 71"/>
              <a:gd name="T4" fmla="*/ 4113 w 4113"/>
              <a:gd name="T5" fmla="*/ 0 h 71"/>
              <a:gd name="T6" fmla="*/ 95 w 4113"/>
              <a:gd name="T7" fmla="*/ 0 h 71"/>
              <a:gd name="T8" fmla="*/ 0 w 4113"/>
              <a:gd name="T9" fmla="*/ 71 h 71"/>
            </a:gdLst>
            <a:ahLst/>
            <a:cxnLst>
              <a:cxn ang="0">
                <a:pos x="T0" y="T1"/>
              </a:cxn>
              <a:cxn ang="0">
                <a:pos x="T2" y="T3"/>
              </a:cxn>
              <a:cxn ang="0">
                <a:pos x="T4" y="T5"/>
              </a:cxn>
              <a:cxn ang="0">
                <a:pos x="T6" y="T7"/>
              </a:cxn>
              <a:cxn ang="0">
                <a:pos x="T8" y="T9"/>
              </a:cxn>
            </a:cxnLst>
            <a:rect l="0" t="0" r="r" b="b"/>
            <a:pathLst>
              <a:path w="4113" h="71">
                <a:moveTo>
                  <a:pt x="0" y="71"/>
                </a:moveTo>
                <a:lnTo>
                  <a:pt x="4018" y="71"/>
                </a:lnTo>
                <a:lnTo>
                  <a:pt x="4113" y="0"/>
                </a:lnTo>
                <a:lnTo>
                  <a:pt x="95" y="0"/>
                </a:lnTo>
                <a:lnTo>
                  <a:pt x="0" y="7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28" name="Rectangle 23">
            <a:extLst>
              <a:ext uri="{FF2B5EF4-FFF2-40B4-BE49-F238E27FC236}">
                <a16:creationId xmlns:a16="http://schemas.microsoft.com/office/drawing/2014/main" id="{1E30A147-683E-EF77-EE7F-35462CC086B5}"/>
              </a:ext>
            </a:extLst>
          </p:cNvPr>
          <p:cNvSpPr>
            <a:spLocks noChangeArrowheads="1"/>
          </p:cNvSpPr>
          <p:nvPr/>
        </p:nvSpPr>
        <p:spPr bwMode="auto">
          <a:xfrm>
            <a:off x="4760914" y="2024319"/>
            <a:ext cx="5805487" cy="388302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29" name="Freeform 24">
            <a:extLst>
              <a:ext uri="{FF2B5EF4-FFF2-40B4-BE49-F238E27FC236}">
                <a16:creationId xmlns:a16="http://schemas.microsoft.com/office/drawing/2014/main" id="{9525F2F7-61F1-3AE3-3CD0-F9F5530C3382}"/>
              </a:ext>
            </a:extLst>
          </p:cNvPr>
          <p:cNvSpPr>
            <a:spLocks/>
          </p:cNvSpPr>
          <p:nvPr/>
        </p:nvSpPr>
        <p:spPr bwMode="auto">
          <a:xfrm>
            <a:off x="4622801" y="2024318"/>
            <a:ext cx="138113" cy="3995739"/>
          </a:xfrm>
          <a:custGeom>
            <a:avLst/>
            <a:gdLst>
              <a:gd name="T0" fmla="*/ 0 w 16"/>
              <a:gd name="T1" fmla="*/ 424 h 424"/>
              <a:gd name="T2" fmla="*/ 16 w 16"/>
              <a:gd name="T3" fmla="*/ 412 h 424"/>
              <a:gd name="T4" fmla="*/ 16 w 16"/>
              <a:gd name="T5" fmla="*/ 0 h 424"/>
            </a:gdLst>
            <a:ahLst/>
            <a:cxnLst>
              <a:cxn ang="0">
                <a:pos x="T0" y="T1"/>
              </a:cxn>
              <a:cxn ang="0">
                <a:pos x="T2" y="T3"/>
              </a:cxn>
              <a:cxn ang="0">
                <a:pos x="T4" y="T5"/>
              </a:cxn>
            </a:cxnLst>
            <a:rect l="0" t="0" r="r" b="b"/>
            <a:pathLst>
              <a:path w="16" h="424">
                <a:moveTo>
                  <a:pt x="0" y="424"/>
                </a:moveTo>
                <a:lnTo>
                  <a:pt x="16" y="412"/>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0" name="Freeform 25">
            <a:extLst>
              <a:ext uri="{FF2B5EF4-FFF2-40B4-BE49-F238E27FC236}">
                <a16:creationId xmlns:a16="http://schemas.microsoft.com/office/drawing/2014/main" id="{F3627C26-F67B-8FE9-714D-A956A2CB5DE9}"/>
              </a:ext>
            </a:extLst>
          </p:cNvPr>
          <p:cNvSpPr>
            <a:spLocks/>
          </p:cNvSpPr>
          <p:nvPr/>
        </p:nvSpPr>
        <p:spPr bwMode="auto">
          <a:xfrm>
            <a:off x="7526339" y="2024318"/>
            <a:ext cx="136525" cy="3995739"/>
          </a:xfrm>
          <a:custGeom>
            <a:avLst/>
            <a:gdLst>
              <a:gd name="T0" fmla="*/ 0 w 16"/>
              <a:gd name="T1" fmla="*/ 424 h 424"/>
              <a:gd name="T2" fmla="*/ 16 w 16"/>
              <a:gd name="T3" fmla="*/ 412 h 424"/>
              <a:gd name="T4" fmla="*/ 16 w 16"/>
              <a:gd name="T5" fmla="*/ 0 h 424"/>
            </a:gdLst>
            <a:ahLst/>
            <a:cxnLst>
              <a:cxn ang="0">
                <a:pos x="T0" y="T1"/>
              </a:cxn>
              <a:cxn ang="0">
                <a:pos x="T2" y="T3"/>
              </a:cxn>
              <a:cxn ang="0">
                <a:pos x="T4" y="T5"/>
              </a:cxn>
            </a:cxnLst>
            <a:rect l="0" t="0" r="r" b="b"/>
            <a:pathLst>
              <a:path w="16" h="424">
                <a:moveTo>
                  <a:pt x="0" y="424"/>
                </a:moveTo>
                <a:lnTo>
                  <a:pt x="16" y="412"/>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1" name="Freeform 26">
            <a:extLst>
              <a:ext uri="{FF2B5EF4-FFF2-40B4-BE49-F238E27FC236}">
                <a16:creationId xmlns:a16="http://schemas.microsoft.com/office/drawing/2014/main" id="{186E5AF7-51BD-F638-1C35-D2FB1FD8D197}"/>
              </a:ext>
            </a:extLst>
          </p:cNvPr>
          <p:cNvSpPr>
            <a:spLocks/>
          </p:cNvSpPr>
          <p:nvPr/>
        </p:nvSpPr>
        <p:spPr bwMode="auto">
          <a:xfrm>
            <a:off x="10429876" y="2024318"/>
            <a:ext cx="136525" cy="3995739"/>
          </a:xfrm>
          <a:custGeom>
            <a:avLst/>
            <a:gdLst>
              <a:gd name="T0" fmla="*/ 0 w 16"/>
              <a:gd name="T1" fmla="*/ 424 h 424"/>
              <a:gd name="T2" fmla="*/ 16 w 16"/>
              <a:gd name="T3" fmla="*/ 412 h 424"/>
              <a:gd name="T4" fmla="*/ 16 w 16"/>
              <a:gd name="T5" fmla="*/ 0 h 424"/>
            </a:gdLst>
            <a:ahLst/>
            <a:cxnLst>
              <a:cxn ang="0">
                <a:pos x="T0" y="T1"/>
              </a:cxn>
              <a:cxn ang="0">
                <a:pos x="T2" y="T3"/>
              </a:cxn>
              <a:cxn ang="0">
                <a:pos x="T4" y="T5"/>
              </a:cxn>
            </a:cxnLst>
            <a:rect l="0" t="0" r="r" b="b"/>
            <a:pathLst>
              <a:path w="16" h="424">
                <a:moveTo>
                  <a:pt x="0" y="424"/>
                </a:moveTo>
                <a:lnTo>
                  <a:pt x="16" y="412"/>
                </a:lnTo>
                <a:lnTo>
                  <a:pt x="1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2" name="Freeform 27">
            <a:extLst>
              <a:ext uri="{FF2B5EF4-FFF2-40B4-BE49-F238E27FC236}">
                <a16:creationId xmlns:a16="http://schemas.microsoft.com/office/drawing/2014/main" id="{079E720D-103D-6FBC-CEA4-34D59C6C45FB}"/>
              </a:ext>
            </a:extLst>
          </p:cNvPr>
          <p:cNvSpPr>
            <a:spLocks/>
          </p:cNvSpPr>
          <p:nvPr/>
        </p:nvSpPr>
        <p:spPr bwMode="auto">
          <a:xfrm>
            <a:off x="4622801" y="2024318"/>
            <a:ext cx="138113" cy="3995739"/>
          </a:xfrm>
          <a:custGeom>
            <a:avLst/>
            <a:gdLst>
              <a:gd name="T0" fmla="*/ 95 w 95"/>
              <a:gd name="T1" fmla="*/ 0 h 2517"/>
              <a:gd name="T2" fmla="*/ 0 w 95"/>
              <a:gd name="T3" fmla="*/ 71 h 2517"/>
              <a:gd name="T4" fmla="*/ 0 w 95"/>
              <a:gd name="T5" fmla="*/ 2517 h 2517"/>
              <a:gd name="T6" fmla="*/ 95 w 95"/>
              <a:gd name="T7" fmla="*/ 2446 h 2517"/>
              <a:gd name="T8" fmla="*/ 95 w 95"/>
              <a:gd name="T9" fmla="*/ 0 h 2517"/>
            </a:gdLst>
            <a:ahLst/>
            <a:cxnLst>
              <a:cxn ang="0">
                <a:pos x="T0" y="T1"/>
              </a:cxn>
              <a:cxn ang="0">
                <a:pos x="T2" y="T3"/>
              </a:cxn>
              <a:cxn ang="0">
                <a:pos x="T4" y="T5"/>
              </a:cxn>
              <a:cxn ang="0">
                <a:pos x="T6" y="T7"/>
              </a:cxn>
              <a:cxn ang="0">
                <a:pos x="T8" y="T9"/>
              </a:cxn>
            </a:cxnLst>
            <a:rect l="0" t="0" r="r" b="b"/>
            <a:pathLst>
              <a:path w="95" h="2517">
                <a:moveTo>
                  <a:pt x="95" y="0"/>
                </a:moveTo>
                <a:lnTo>
                  <a:pt x="0" y="71"/>
                </a:lnTo>
                <a:lnTo>
                  <a:pt x="0" y="2517"/>
                </a:lnTo>
                <a:lnTo>
                  <a:pt x="95" y="2446"/>
                </a:lnTo>
                <a:lnTo>
                  <a:pt x="9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3" name="Freeform 28">
            <a:extLst>
              <a:ext uri="{FF2B5EF4-FFF2-40B4-BE49-F238E27FC236}">
                <a16:creationId xmlns:a16="http://schemas.microsoft.com/office/drawing/2014/main" id="{2EDB1E4C-13F5-2B9F-551C-3AE8AD1F4E30}"/>
              </a:ext>
            </a:extLst>
          </p:cNvPr>
          <p:cNvSpPr>
            <a:spLocks/>
          </p:cNvSpPr>
          <p:nvPr/>
        </p:nvSpPr>
        <p:spPr bwMode="auto">
          <a:xfrm>
            <a:off x="4622800" y="5907344"/>
            <a:ext cx="5943600" cy="112713"/>
          </a:xfrm>
          <a:custGeom>
            <a:avLst/>
            <a:gdLst>
              <a:gd name="T0" fmla="*/ 0 w 4113"/>
              <a:gd name="T1" fmla="*/ 71 h 71"/>
              <a:gd name="T2" fmla="*/ 4018 w 4113"/>
              <a:gd name="T3" fmla="*/ 71 h 71"/>
              <a:gd name="T4" fmla="*/ 4113 w 4113"/>
              <a:gd name="T5" fmla="*/ 0 h 71"/>
              <a:gd name="T6" fmla="*/ 95 w 4113"/>
              <a:gd name="T7" fmla="*/ 0 h 71"/>
              <a:gd name="T8" fmla="*/ 0 w 4113"/>
              <a:gd name="T9" fmla="*/ 71 h 71"/>
            </a:gdLst>
            <a:ahLst/>
            <a:cxnLst>
              <a:cxn ang="0">
                <a:pos x="T0" y="T1"/>
              </a:cxn>
              <a:cxn ang="0">
                <a:pos x="T2" y="T3"/>
              </a:cxn>
              <a:cxn ang="0">
                <a:pos x="T4" y="T5"/>
              </a:cxn>
              <a:cxn ang="0">
                <a:pos x="T6" y="T7"/>
              </a:cxn>
              <a:cxn ang="0">
                <a:pos x="T8" y="T9"/>
              </a:cxn>
            </a:cxnLst>
            <a:rect l="0" t="0" r="r" b="b"/>
            <a:pathLst>
              <a:path w="4113" h="71">
                <a:moveTo>
                  <a:pt x="0" y="71"/>
                </a:moveTo>
                <a:lnTo>
                  <a:pt x="4018" y="71"/>
                </a:lnTo>
                <a:lnTo>
                  <a:pt x="4113" y="0"/>
                </a:lnTo>
                <a:lnTo>
                  <a:pt x="95" y="0"/>
                </a:lnTo>
                <a:lnTo>
                  <a:pt x="0" y="71"/>
                </a:lnTo>
                <a:close/>
              </a:path>
            </a:pathLst>
          </a:custGeom>
          <a:noFill/>
          <a:ln w="9525">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4" name="Rectangle 29">
            <a:extLst>
              <a:ext uri="{FF2B5EF4-FFF2-40B4-BE49-F238E27FC236}">
                <a16:creationId xmlns:a16="http://schemas.microsoft.com/office/drawing/2014/main" id="{7F93CF00-09BF-AE3E-1D8D-7BFD540D2B83}"/>
              </a:ext>
            </a:extLst>
          </p:cNvPr>
          <p:cNvSpPr>
            <a:spLocks noChangeArrowheads="1"/>
          </p:cNvSpPr>
          <p:nvPr/>
        </p:nvSpPr>
        <p:spPr bwMode="auto">
          <a:xfrm>
            <a:off x="4760914" y="2024319"/>
            <a:ext cx="5805487" cy="388302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5" name="Freeform 30">
            <a:extLst>
              <a:ext uri="{FF2B5EF4-FFF2-40B4-BE49-F238E27FC236}">
                <a16:creationId xmlns:a16="http://schemas.microsoft.com/office/drawing/2014/main" id="{992896D4-C752-3EAE-1856-B3D8E393D14F}"/>
              </a:ext>
            </a:extLst>
          </p:cNvPr>
          <p:cNvSpPr>
            <a:spLocks/>
          </p:cNvSpPr>
          <p:nvPr/>
        </p:nvSpPr>
        <p:spPr bwMode="auto">
          <a:xfrm>
            <a:off x="4667251" y="5643819"/>
            <a:ext cx="2138363" cy="38100"/>
          </a:xfrm>
          <a:custGeom>
            <a:avLst/>
            <a:gdLst>
              <a:gd name="T0" fmla="*/ 0 w 1480"/>
              <a:gd name="T1" fmla="*/ 24 h 24"/>
              <a:gd name="T2" fmla="*/ 1444 w 1480"/>
              <a:gd name="T3" fmla="*/ 24 h 24"/>
              <a:gd name="T4" fmla="*/ 1480 w 1480"/>
              <a:gd name="T5" fmla="*/ 0 h 24"/>
              <a:gd name="T6" fmla="*/ 35 w 1480"/>
              <a:gd name="T7" fmla="*/ 0 h 24"/>
              <a:gd name="T8" fmla="*/ 0 w 1480"/>
              <a:gd name="T9" fmla="*/ 24 h 24"/>
            </a:gdLst>
            <a:ahLst/>
            <a:cxnLst>
              <a:cxn ang="0">
                <a:pos x="T0" y="T1"/>
              </a:cxn>
              <a:cxn ang="0">
                <a:pos x="T2" y="T3"/>
              </a:cxn>
              <a:cxn ang="0">
                <a:pos x="T4" y="T5"/>
              </a:cxn>
              <a:cxn ang="0">
                <a:pos x="T6" y="T7"/>
              </a:cxn>
              <a:cxn ang="0">
                <a:pos x="T8" y="T9"/>
              </a:cxn>
            </a:cxnLst>
            <a:rect l="0" t="0" r="r" b="b"/>
            <a:pathLst>
              <a:path w="1480" h="24">
                <a:moveTo>
                  <a:pt x="0" y="24"/>
                </a:moveTo>
                <a:lnTo>
                  <a:pt x="1444" y="24"/>
                </a:lnTo>
                <a:lnTo>
                  <a:pt x="1480" y="0"/>
                </a:lnTo>
                <a:lnTo>
                  <a:pt x="35" y="0"/>
                </a:lnTo>
                <a:lnTo>
                  <a:pt x="0" y="24"/>
                </a:lnTo>
                <a:close/>
              </a:path>
            </a:pathLst>
          </a:custGeom>
          <a:solidFill>
            <a:srgbClr val="7373BF"/>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6" name="Rectangle 31">
            <a:extLst>
              <a:ext uri="{FF2B5EF4-FFF2-40B4-BE49-F238E27FC236}">
                <a16:creationId xmlns:a16="http://schemas.microsoft.com/office/drawing/2014/main" id="{3D0AA5E7-1338-A011-FE2F-1CEE04B8CA0B}"/>
              </a:ext>
            </a:extLst>
          </p:cNvPr>
          <p:cNvSpPr>
            <a:spLocks noChangeArrowheads="1"/>
          </p:cNvSpPr>
          <p:nvPr/>
        </p:nvSpPr>
        <p:spPr bwMode="auto">
          <a:xfrm>
            <a:off x="4667251" y="5681918"/>
            <a:ext cx="2085975" cy="177800"/>
          </a:xfrm>
          <a:prstGeom prst="rect">
            <a:avLst/>
          </a:prstGeom>
          <a:solidFill>
            <a:srgbClr val="9999FF"/>
          </a:solidFill>
          <a:ln w="9525">
            <a:solidFill>
              <a:srgbClr val="000000"/>
            </a:solidFill>
            <a:miter lim="800000"/>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7" name="Freeform 32">
            <a:extLst>
              <a:ext uri="{FF2B5EF4-FFF2-40B4-BE49-F238E27FC236}">
                <a16:creationId xmlns:a16="http://schemas.microsoft.com/office/drawing/2014/main" id="{32B10A6B-E678-CCFF-C412-14722DE78D8A}"/>
              </a:ext>
            </a:extLst>
          </p:cNvPr>
          <p:cNvSpPr>
            <a:spLocks/>
          </p:cNvSpPr>
          <p:nvPr/>
        </p:nvSpPr>
        <p:spPr bwMode="auto">
          <a:xfrm>
            <a:off x="6753226" y="5643819"/>
            <a:ext cx="52388" cy="215900"/>
          </a:xfrm>
          <a:custGeom>
            <a:avLst/>
            <a:gdLst>
              <a:gd name="T0" fmla="*/ 36 w 36"/>
              <a:gd name="T1" fmla="*/ 107 h 136"/>
              <a:gd name="T2" fmla="*/ 0 w 36"/>
              <a:gd name="T3" fmla="*/ 136 h 136"/>
              <a:gd name="T4" fmla="*/ 0 w 36"/>
              <a:gd name="T5" fmla="*/ 24 h 136"/>
              <a:gd name="T6" fmla="*/ 36 w 36"/>
              <a:gd name="T7" fmla="*/ 0 h 136"/>
              <a:gd name="T8" fmla="*/ 36 w 36"/>
              <a:gd name="T9" fmla="*/ 107 h 136"/>
            </a:gdLst>
            <a:ahLst/>
            <a:cxnLst>
              <a:cxn ang="0">
                <a:pos x="T0" y="T1"/>
              </a:cxn>
              <a:cxn ang="0">
                <a:pos x="T2" y="T3"/>
              </a:cxn>
              <a:cxn ang="0">
                <a:pos x="T4" y="T5"/>
              </a:cxn>
              <a:cxn ang="0">
                <a:pos x="T6" y="T7"/>
              </a:cxn>
              <a:cxn ang="0">
                <a:pos x="T8" y="T9"/>
              </a:cxn>
            </a:cxnLst>
            <a:rect l="0" t="0" r="r" b="b"/>
            <a:pathLst>
              <a:path w="36" h="136">
                <a:moveTo>
                  <a:pt x="36" y="107"/>
                </a:moveTo>
                <a:lnTo>
                  <a:pt x="0" y="136"/>
                </a:lnTo>
                <a:lnTo>
                  <a:pt x="0" y="24"/>
                </a:lnTo>
                <a:lnTo>
                  <a:pt x="36" y="0"/>
                </a:lnTo>
                <a:lnTo>
                  <a:pt x="36" y="107"/>
                </a:lnTo>
                <a:close/>
              </a:path>
            </a:pathLst>
          </a:custGeom>
          <a:solidFill>
            <a:srgbClr val="4D4D80"/>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38" name="Rectangle 33">
            <a:extLst>
              <a:ext uri="{FF2B5EF4-FFF2-40B4-BE49-F238E27FC236}">
                <a16:creationId xmlns:a16="http://schemas.microsoft.com/office/drawing/2014/main" id="{6A96CF8D-4DBA-5B0D-B111-6DE244406FEA}"/>
              </a:ext>
            </a:extLst>
          </p:cNvPr>
          <p:cNvSpPr>
            <a:spLocks noChangeArrowheads="1"/>
          </p:cNvSpPr>
          <p:nvPr/>
        </p:nvSpPr>
        <p:spPr bwMode="auto">
          <a:xfrm>
            <a:off x="6908801" y="5681919"/>
            <a:ext cx="314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en-US" altLang="nl-NL" sz="1400" b="1">
                <a:solidFill>
                  <a:srgbClr val="000000"/>
                </a:solidFill>
                <a:cs typeface="Arial" panose="020B0604020202020204" pitchFamily="34" charset="0"/>
              </a:rPr>
              <a:t>36%</a:t>
            </a:r>
            <a:endParaRPr lang="en-US" altLang="nl-NL" sz="2800" b="1">
              <a:solidFill>
                <a:prstClr val="black"/>
              </a:solidFill>
              <a:cs typeface="Arial" panose="020B0604020202020204" pitchFamily="34" charset="0"/>
            </a:endParaRPr>
          </a:p>
        </p:txBody>
      </p:sp>
      <p:sp>
        <p:nvSpPr>
          <p:cNvPr id="39" name="Freeform 34">
            <a:extLst>
              <a:ext uri="{FF2B5EF4-FFF2-40B4-BE49-F238E27FC236}">
                <a16:creationId xmlns:a16="http://schemas.microsoft.com/office/drawing/2014/main" id="{4DCD139D-E9F9-710E-3D85-06A4482CBF46}"/>
              </a:ext>
            </a:extLst>
          </p:cNvPr>
          <p:cNvSpPr>
            <a:spLocks/>
          </p:cNvSpPr>
          <p:nvPr/>
        </p:nvSpPr>
        <p:spPr bwMode="auto">
          <a:xfrm>
            <a:off x="4667251" y="5210432"/>
            <a:ext cx="2430463" cy="46037"/>
          </a:xfrm>
          <a:custGeom>
            <a:avLst/>
            <a:gdLst>
              <a:gd name="T0" fmla="*/ 0 w 1682"/>
              <a:gd name="T1" fmla="*/ 29 h 29"/>
              <a:gd name="T2" fmla="*/ 1646 w 1682"/>
              <a:gd name="T3" fmla="*/ 29 h 29"/>
              <a:gd name="T4" fmla="*/ 1682 w 1682"/>
              <a:gd name="T5" fmla="*/ 0 h 29"/>
              <a:gd name="T6" fmla="*/ 35 w 1682"/>
              <a:gd name="T7" fmla="*/ 0 h 29"/>
              <a:gd name="T8" fmla="*/ 0 w 1682"/>
              <a:gd name="T9" fmla="*/ 29 h 29"/>
            </a:gdLst>
            <a:ahLst/>
            <a:cxnLst>
              <a:cxn ang="0">
                <a:pos x="T0" y="T1"/>
              </a:cxn>
              <a:cxn ang="0">
                <a:pos x="T2" y="T3"/>
              </a:cxn>
              <a:cxn ang="0">
                <a:pos x="T4" y="T5"/>
              </a:cxn>
              <a:cxn ang="0">
                <a:pos x="T6" y="T7"/>
              </a:cxn>
              <a:cxn ang="0">
                <a:pos x="T8" y="T9"/>
              </a:cxn>
            </a:cxnLst>
            <a:rect l="0" t="0" r="r" b="b"/>
            <a:pathLst>
              <a:path w="1682" h="29">
                <a:moveTo>
                  <a:pt x="0" y="29"/>
                </a:moveTo>
                <a:lnTo>
                  <a:pt x="1646" y="29"/>
                </a:lnTo>
                <a:lnTo>
                  <a:pt x="1682" y="0"/>
                </a:lnTo>
                <a:lnTo>
                  <a:pt x="35" y="0"/>
                </a:lnTo>
                <a:lnTo>
                  <a:pt x="0" y="29"/>
                </a:lnTo>
                <a:close/>
              </a:path>
            </a:pathLst>
          </a:custGeom>
          <a:solidFill>
            <a:srgbClr val="7373BF"/>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0" name="Rectangle 35">
            <a:extLst>
              <a:ext uri="{FF2B5EF4-FFF2-40B4-BE49-F238E27FC236}">
                <a16:creationId xmlns:a16="http://schemas.microsoft.com/office/drawing/2014/main" id="{C43590E4-FA7F-5124-D04C-C6CFBA7EF3E2}"/>
              </a:ext>
            </a:extLst>
          </p:cNvPr>
          <p:cNvSpPr>
            <a:spLocks noChangeArrowheads="1"/>
          </p:cNvSpPr>
          <p:nvPr/>
        </p:nvSpPr>
        <p:spPr bwMode="auto">
          <a:xfrm>
            <a:off x="4667251" y="5256469"/>
            <a:ext cx="2378075" cy="169863"/>
          </a:xfrm>
          <a:prstGeom prst="rect">
            <a:avLst/>
          </a:prstGeom>
          <a:solidFill>
            <a:srgbClr val="9999FF"/>
          </a:solidFill>
          <a:ln w="9525">
            <a:solidFill>
              <a:srgbClr val="000000"/>
            </a:solidFill>
            <a:miter lim="800000"/>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1" name="Freeform 36">
            <a:extLst>
              <a:ext uri="{FF2B5EF4-FFF2-40B4-BE49-F238E27FC236}">
                <a16:creationId xmlns:a16="http://schemas.microsoft.com/office/drawing/2014/main" id="{84D9678C-33A5-50D3-656B-63465C494E53}"/>
              </a:ext>
            </a:extLst>
          </p:cNvPr>
          <p:cNvSpPr>
            <a:spLocks/>
          </p:cNvSpPr>
          <p:nvPr/>
        </p:nvSpPr>
        <p:spPr bwMode="auto">
          <a:xfrm>
            <a:off x="7045326" y="5210432"/>
            <a:ext cx="52388" cy="215900"/>
          </a:xfrm>
          <a:custGeom>
            <a:avLst/>
            <a:gdLst>
              <a:gd name="T0" fmla="*/ 36 w 36"/>
              <a:gd name="T1" fmla="*/ 107 h 136"/>
              <a:gd name="T2" fmla="*/ 0 w 36"/>
              <a:gd name="T3" fmla="*/ 136 h 136"/>
              <a:gd name="T4" fmla="*/ 0 w 36"/>
              <a:gd name="T5" fmla="*/ 29 h 136"/>
              <a:gd name="T6" fmla="*/ 36 w 36"/>
              <a:gd name="T7" fmla="*/ 0 h 136"/>
              <a:gd name="T8" fmla="*/ 36 w 36"/>
              <a:gd name="T9" fmla="*/ 107 h 136"/>
            </a:gdLst>
            <a:ahLst/>
            <a:cxnLst>
              <a:cxn ang="0">
                <a:pos x="T0" y="T1"/>
              </a:cxn>
              <a:cxn ang="0">
                <a:pos x="T2" y="T3"/>
              </a:cxn>
              <a:cxn ang="0">
                <a:pos x="T4" y="T5"/>
              </a:cxn>
              <a:cxn ang="0">
                <a:pos x="T6" y="T7"/>
              </a:cxn>
              <a:cxn ang="0">
                <a:pos x="T8" y="T9"/>
              </a:cxn>
            </a:cxnLst>
            <a:rect l="0" t="0" r="r" b="b"/>
            <a:pathLst>
              <a:path w="36" h="136">
                <a:moveTo>
                  <a:pt x="36" y="107"/>
                </a:moveTo>
                <a:lnTo>
                  <a:pt x="0" y="136"/>
                </a:lnTo>
                <a:lnTo>
                  <a:pt x="0" y="29"/>
                </a:lnTo>
                <a:lnTo>
                  <a:pt x="36" y="0"/>
                </a:lnTo>
                <a:lnTo>
                  <a:pt x="36" y="107"/>
                </a:lnTo>
                <a:close/>
              </a:path>
            </a:pathLst>
          </a:custGeom>
          <a:solidFill>
            <a:srgbClr val="4D4D80"/>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2" name="Rectangle 37">
            <a:extLst>
              <a:ext uri="{FF2B5EF4-FFF2-40B4-BE49-F238E27FC236}">
                <a16:creationId xmlns:a16="http://schemas.microsoft.com/office/drawing/2014/main" id="{381AE8A4-4219-CDB4-B81D-78CD1DE785E6}"/>
              </a:ext>
            </a:extLst>
          </p:cNvPr>
          <p:cNvSpPr>
            <a:spLocks noChangeArrowheads="1"/>
          </p:cNvSpPr>
          <p:nvPr/>
        </p:nvSpPr>
        <p:spPr bwMode="auto">
          <a:xfrm>
            <a:off x="7213601" y="5229482"/>
            <a:ext cx="314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fr-FR" altLang="nl-NL" sz="1400" b="1">
                <a:solidFill>
                  <a:srgbClr val="000000"/>
                </a:solidFill>
                <a:cs typeface="Arial" panose="020B0604020202020204" pitchFamily="34" charset="0"/>
              </a:rPr>
              <a:t>41%</a:t>
            </a:r>
            <a:endParaRPr lang="fr-FR" altLang="nl-NL" sz="2800" b="1">
              <a:solidFill>
                <a:prstClr val="black"/>
              </a:solidFill>
              <a:cs typeface="Arial" panose="020B0604020202020204" pitchFamily="34" charset="0"/>
            </a:endParaRPr>
          </a:p>
        </p:txBody>
      </p:sp>
      <p:sp>
        <p:nvSpPr>
          <p:cNvPr id="43" name="Freeform 38">
            <a:extLst>
              <a:ext uri="{FF2B5EF4-FFF2-40B4-BE49-F238E27FC236}">
                <a16:creationId xmlns:a16="http://schemas.microsoft.com/office/drawing/2014/main" id="{7AD00453-E098-E6CE-FE43-0EC2FD4084D6}"/>
              </a:ext>
            </a:extLst>
          </p:cNvPr>
          <p:cNvSpPr>
            <a:spLocks/>
          </p:cNvSpPr>
          <p:nvPr/>
        </p:nvSpPr>
        <p:spPr bwMode="auto">
          <a:xfrm>
            <a:off x="4667249" y="4777044"/>
            <a:ext cx="2609851" cy="46039"/>
          </a:xfrm>
          <a:custGeom>
            <a:avLst/>
            <a:gdLst>
              <a:gd name="T0" fmla="*/ 0 w 1807"/>
              <a:gd name="T1" fmla="*/ 29 h 29"/>
              <a:gd name="T2" fmla="*/ 1765 w 1807"/>
              <a:gd name="T3" fmla="*/ 29 h 29"/>
              <a:gd name="T4" fmla="*/ 1807 w 1807"/>
              <a:gd name="T5" fmla="*/ 0 h 29"/>
              <a:gd name="T6" fmla="*/ 35 w 1807"/>
              <a:gd name="T7" fmla="*/ 0 h 29"/>
              <a:gd name="T8" fmla="*/ 0 w 1807"/>
              <a:gd name="T9" fmla="*/ 29 h 29"/>
            </a:gdLst>
            <a:ahLst/>
            <a:cxnLst>
              <a:cxn ang="0">
                <a:pos x="T0" y="T1"/>
              </a:cxn>
              <a:cxn ang="0">
                <a:pos x="T2" y="T3"/>
              </a:cxn>
              <a:cxn ang="0">
                <a:pos x="T4" y="T5"/>
              </a:cxn>
              <a:cxn ang="0">
                <a:pos x="T6" y="T7"/>
              </a:cxn>
              <a:cxn ang="0">
                <a:pos x="T8" y="T9"/>
              </a:cxn>
            </a:cxnLst>
            <a:rect l="0" t="0" r="r" b="b"/>
            <a:pathLst>
              <a:path w="1807" h="29">
                <a:moveTo>
                  <a:pt x="0" y="29"/>
                </a:moveTo>
                <a:lnTo>
                  <a:pt x="1765" y="29"/>
                </a:lnTo>
                <a:lnTo>
                  <a:pt x="1807" y="0"/>
                </a:lnTo>
                <a:lnTo>
                  <a:pt x="35" y="0"/>
                </a:lnTo>
                <a:lnTo>
                  <a:pt x="0" y="29"/>
                </a:lnTo>
                <a:close/>
              </a:path>
            </a:pathLst>
          </a:custGeom>
          <a:solidFill>
            <a:srgbClr val="7373BF"/>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4" name="Rectangle 39">
            <a:extLst>
              <a:ext uri="{FF2B5EF4-FFF2-40B4-BE49-F238E27FC236}">
                <a16:creationId xmlns:a16="http://schemas.microsoft.com/office/drawing/2014/main" id="{F48BE9DF-10B9-FBFD-BD32-23E1FDBD4D3E}"/>
              </a:ext>
            </a:extLst>
          </p:cNvPr>
          <p:cNvSpPr>
            <a:spLocks noChangeArrowheads="1"/>
          </p:cNvSpPr>
          <p:nvPr/>
        </p:nvSpPr>
        <p:spPr bwMode="auto">
          <a:xfrm>
            <a:off x="4667251" y="4823081"/>
            <a:ext cx="2549525" cy="169863"/>
          </a:xfrm>
          <a:prstGeom prst="rect">
            <a:avLst/>
          </a:prstGeom>
          <a:solidFill>
            <a:srgbClr val="9999FF"/>
          </a:solidFill>
          <a:ln w="9525">
            <a:solidFill>
              <a:srgbClr val="000000"/>
            </a:solidFill>
            <a:miter lim="800000"/>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5" name="Freeform 40">
            <a:extLst>
              <a:ext uri="{FF2B5EF4-FFF2-40B4-BE49-F238E27FC236}">
                <a16:creationId xmlns:a16="http://schemas.microsoft.com/office/drawing/2014/main" id="{6B9FF761-95AE-E64E-2EE4-E9BFCEBA85C0}"/>
              </a:ext>
            </a:extLst>
          </p:cNvPr>
          <p:cNvSpPr>
            <a:spLocks/>
          </p:cNvSpPr>
          <p:nvPr/>
        </p:nvSpPr>
        <p:spPr bwMode="auto">
          <a:xfrm>
            <a:off x="7216776" y="4777044"/>
            <a:ext cx="60325" cy="215900"/>
          </a:xfrm>
          <a:custGeom>
            <a:avLst/>
            <a:gdLst>
              <a:gd name="T0" fmla="*/ 42 w 42"/>
              <a:gd name="T1" fmla="*/ 107 h 136"/>
              <a:gd name="T2" fmla="*/ 0 w 42"/>
              <a:gd name="T3" fmla="*/ 136 h 136"/>
              <a:gd name="T4" fmla="*/ 0 w 42"/>
              <a:gd name="T5" fmla="*/ 29 h 136"/>
              <a:gd name="T6" fmla="*/ 42 w 42"/>
              <a:gd name="T7" fmla="*/ 0 h 136"/>
              <a:gd name="T8" fmla="*/ 42 w 42"/>
              <a:gd name="T9" fmla="*/ 107 h 136"/>
            </a:gdLst>
            <a:ahLst/>
            <a:cxnLst>
              <a:cxn ang="0">
                <a:pos x="T0" y="T1"/>
              </a:cxn>
              <a:cxn ang="0">
                <a:pos x="T2" y="T3"/>
              </a:cxn>
              <a:cxn ang="0">
                <a:pos x="T4" y="T5"/>
              </a:cxn>
              <a:cxn ang="0">
                <a:pos x="T6" y="T7"/>
              </a:cxn>
              <a:cxn ang="0">
                <a:pos x="T8" y="T9"/>
              </a:cxn>
            </a:cxnLst>
            <a:rect l="0" t="0" r="r" b="b"/>
            <a:pathLst>
              <a:path w="42" h="136">
                <a:moveTo>
                  <a:pt x="42" y="107"/>
                </a:moveTo>
                <a:lnTo>
                  <a:pt x="0" y="136"/>
                </a:lnTo>
                <a:lnTo>
                  <a:pt x="0" y="29"/>
                </a:lnTo>
                <a:lnTo>
                  <a:pt x="42" y="0"/>
                </a:lnTo>
                <a:lnTo>
                  <a:pt x="42" y="107"/>
                </a:lnTo>
                <a:close/>
              </a:path>
            </a:pathLst>
          </a:custGeom>
          <a:solidFill>
            <a:srgbClr val="4D4D80"/>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6" name="Rectangle 41">
            <a:extLst>
              <a:ext uri="{FF2B5EF4-FFF2-40B4-BE49-F238E27FC236}">
                <a16:creationId xmlns:a16="http://schemas.microsoft.com/office/drawing/2014/main" id="{93AA499C-2C9A-90F2-BA8D-30367E5DB771}"/>
              </a:ext>
            </a:extLst>
          </p:cNvPr>
          <p:cNvSpPr>
            <a:spLocks noChangeArrowheads="1"/>
          </p:cNvSpPr>
          <p:nvPr/>
        </p:nvSpPr>
        <p:spPr bwMode="auto">
          <a:xfrm>
            <a:off x="7391401" y="4796094"/>
            <a:ext cx="314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fr-FR" altLang="nl-NL" sz="1400" b="1">
                <a:solidFill>
                  <a:srgbClr val="000000"/>
                </a:solidFill>
                <a:cs typeface="Arial" panose="020B0604020202020204" pitchFamily="34" charset="0"/>
              </a:rPr>
              <a:t>44%</a:t>
            </a:r>
            <a:endParaRPr lang="fr-FR" altLang="nl-NL" sz="2800" b="1">
              <a:solidFill>
                <a:prstClr val="black"/>
              </a:solidFill>
              <a:cs typeface="Arial" panose="020B0604020202020204" pitchFamily="34" charset="0"/>
            </a:endParaRPr>
          </a:p>
        </p:txBody>
      </p:sp>
      <p:sp>
        <p:nvSpPr>
          <p:cNvPr id="47" name="Freeform 42">
            <a:extLst>
              <a:ext uri="{FF2B5EF4-FFF2-40B4-BE49-F238E27FC236}">
                <a16:creationId xmlns:a16="http://schemas.microsoft.com/office/drawing/2014/main" id="{2AED55C3-7B5E-C6BA-FF93-2EF7920AEC81}"/>
              </a:ext>
            </a:extLst>
          </p:cNvPr>
          <p:cNvSpPr>
            <a:spLocks/>
          </p:cNvSpPr>
          <p:nvPr/>
        </p:nvSpPr>
        <p:spPr bwMode="auto">
          <a:xfrm>
            <a:off x="4667249" y="4343657"/>
            <a:ext cx="2609851" cy="46037"/>
          </a:xfrm>
          <a:custGeom>
            <a:avLst/>
            <a:gdLst>
              <a:gd name="T0" fmla="*/ 0 w 1807"/>
              <a:gd name="T1" fmla="*/ 29 h 29"/>
              <a:gd name="T2" fmla="*/ 1765 w 1807"/>
              <a:gd name="T3" fmla="*/ 29 h 29"/>
              <a:gd name="T4" fmla="*/ 1807 w 1807"/>
              <a:gd name="T5" fmla="*/ 0 h 29"/>
              <a:gd name="T6" fmla="*/ 35 w 1807"/>
              <a:gd name="T7" fmla="*/ 0 h 29"/>
              <a:gd name="T8" fmla="*/ 0 w 1807"/>
              <a:gd name="T9" fmla="*/ 29 h 29"/>
            </a:gdLst>
            <a:ahLst/>
            <a:cxnLst>
              <a:cxn ang="0">
                <a:pos x="T0" y="T1"/>
              </a:cxn>
              <a:cxn ang="0">
                <a:pos x="T2" y="T3"/>
              </a:cxn>
              <a:cxn ang="0">
                <a:pos x="T4" y="T5"/>
              </a:cxn>
              <a:cxn ang="0">
                <a:pos x="T6" y="T7"/>
              </a:cxn>
              <a:cxn ang="0">
                <a:pos x="T8" y="T9"/>
              </a:cxn>
            </a:cxnLst>
            <a:rect l="0" t="0" r="r" b="b"/>
            <a:pathLst>
              <a:path w="1807" h="29">
                <a:moveTo>
                  <a:pt x="0" y="29"/>
                </a:moveTo>
                <a:lnTo>
                  <a:pt x="1765" y="29"/>
                </a:lnTo>
                <a:lnTo>
                  <a:pt x="1807" y="0"/>
                </a:lnTo>
                <a:lnTo>
                  <a:pt x="35" y="0"/>
                </a:lnTo>
                <a:lnTo>
                  <a:pt x="0" y="29"/>
                </a:lnTo>
                <a:close/>
              </a:path>
            </a:pathLst>
          </a:custGeom>
          <a:solidFill>
            <a:srgbClr val="7373BF"/>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8" name="Rectangle 43">
            <a:extLst>
              <a:ext uri="{FF2B5EF4-FFF2-40B4-BE49-F238E27FC236}">
                <a16:creationId xmlns:a16="http://schemas.microsoft.com/office/drawing/2014/main" id="{8A1CB7D0-E906-9FDF-76DE-1D2B4503F595}"/>
              </a:ext>
            </a:extLst>
          </p:cNvPr>
          <p:cNvSpPr>
            <a:spLocks noChangeArrowheads="1"/>
          </p:cNvSpPr>
          <p:nvPr/>
        </p:nvSpPr>
        <p:spPr bwMode="auto">
          <a:xfrm>
            <a:off x="4667251" y="4389695"/>
            <a:ext cx="2549525" cy="169863"/>
          </a:xfrm>
          <a:prstGeom prst="rect">
            <a:avLst/>
          </a:prstGeom>
          <a:solidFill>
            <a:srgbClr val="9999FF"/>
          </a:solidFill>
          <a:ln w="9525">
            <a:solidFill>
              <a:srgbClr val="000000"/>
            </a:solidFill>
            <a:miter lim="800000"/>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49" name="Freeform 44">
            <a:extLst>
              <a:ext uri="{FF2B5EF4-FFF2-40B4-BE49-F238E27FC236}">
                <a16:creationId xmlns:a16="http://schemas.microsoft.com/office/drawing/2014/main" id="{EB123AB4-9C6C-F538-FCF5-2F374049E06C}"/>
              </a:ext>
            </a:extLst>
          </p:cNvPr>
          <p:cNvSpPr>
            <a:spLocks/>
          </p:cNvSpPr>
          <p:nvPr/>
        </p:nvSpPr>
        <p:spPr bwMode="auto">
          <a:xfrm>
            <a:off x="7216776" y="4343657"/>
            <a:ext cx="60325" cy="215900"/>
          </a:xfrm>
          <a:custGeom>
            <a:avLst/>
            <a:gdLst>
              <a:gd name="T0" fmla="*/ 42 w 42"/>
              <a:gd name="T1" fmla="*/ 112 h 136"/>
              <a:gd name="T2" fmla="*/ 0 w 42"/>
              <a:gd name="T3" fmla="*/ 136 h 136"/>
              <a:gd name="T4" fmla="*/ 0 w 42"/>
              <a:gd name="T5" fmla="*/ 29 h 136"/>
              <a:gd name="T6" fmla="*/ 42 w 42"/>
              <a:gd name="T7" fmla="*/ 0 h 136"/>
              <a:gd name="T8" fmla="*/ 42 w 42"/>
              <a:gd name="T9" fmla="*/ 112 h 136"/>
            </a:gdLst>
            <a:ahLst/>
            <a:cxnLst>
              <a:cxn ang="0">
                <a:pos x="T0" y="T1"/>
              </a:cxn>
              <a:cxn ang="0">
                <a:pos x="T2" y="T3"/>
              </a:cxn>
              <a:cxn ang="0">
                <a:pos x="T4" y="T5"/>
              </a:cxn>
              <a:cxn ang="0">
                <a:pos x="T6" y="T7"/>
              </a:cxn>
              <a:cxn ang="0">
                <a:pos x="T8" y="T9"/>
              </a:cxn>
            </a:cxnLst>
            <a:rect l="0" t="0" r="r" b="b"/>
            <a:pathLst>
              <a:path w="42" h="136">
                <a:moveTo>
                  <a:pt x="42" y="112"/>
                </a:moveTo>
                <a:lnTo>
                  <a:pt x="0" y="136"/>
                </a:lnTo>
                <a:lnTo>
                  <a:pt x="0" y="29"/>
                </a:lnTo>
                <a:lnTo>
                  <a:pt x="42" y="0"/>
                </a:lnTo>
                <a:lnTo>
                  <a:pt x="42" y="112"/>
                </a:lnTo>
                <a:close/>
              </a:path>
            </a:pathLst>
          </a:custGeom>
          <a:solidFill>
            <a:srgbClr val="4D4D80"/>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50" name="Rectangle 45">
            <a:extLst>
              <a:ext uri="{FF2B5EF4-FFF2-40B4-BE49-F238E27FC236}">
                <a16:creationId xmlns:a16="http://schemas.microsoft.com/office/drawing/2014/main" id="{4453F050-472C-4E1F-4DEF-A96CD9D7C825}"/>
              </a:ext>
            </a:extLst>
          </p:cNvPr>
          <p:cNvSpPr>
            <a:spLocks noChangeArrowheads="1"/>
          </p:cNvSpPr>
          <p:nvPr/>
        </p:nvSpPr>
        <p:spPr bwMode="auto">
          <a:xfrm>
            <a:off x="7391401" y="4361119"/>
            <a:ext cx="314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fr-FR" altLang="nl-NL" sz="1400" b="1">
                <a:solidFill>
                  <a:srgbClr val="000000"/>
                </a:solidFill>
                <a:cs typeface="Arial" panose="020B0604020202020204" pitchFamily="34" charset="0"/>
              </a:rPr>
              <a:t>44%</a:t>
            </a:r>
            <a:endParaRPr lang="fr-FR" altLang="nl-NL" sz="2800" b="1">
              <a:solidFill>
                <a:prstClr val="black"/>
              </a:solidFill>
              <a:cs typeface="Arial" panose="020B0604020202020204" pitchFamily="34" charset="0"/>
            </a:endParaRPr>
          </a:p>
        </p:txBody>
      </p:sp>
      <p:sp>
        <p:nvSpPr>
          <p:cNvPr id="51" name="Freeform 46">
            <a:extLst>
              <a:ext uri="{FF2B5EF4-FFF2-40B4-BE49-F238E27FC236}">
                <a16:creationId xmlns:a16="http://schemas.microsoft.com/office/drawing/2014/main" id="{7A85C7D6-3DF3-97B0-A8EC-43CA6033B263}"/>
              </a:ext>
            </a:extLst>
          </p:cNvPr>
          <p:cNvSpPr>
            <a:spLocks/>
          </p:cNvSpPr>
          <p:nvPr/>
        </p:nvSpPr>
        <p:spPr bwMode="auto">
          <a:xfrm>
            <a:off x="4667251" y="3908683"/>
            <a:ext cx="2720975" cy="47625"/>
          </a:xfrm>
          <a:custGeom>
            <a:avLst/>
            <a:gdLst>
              <a:gd name="T0" fmla="*/ 0 w 1884"/>
              <a:gd name="T1" fmla="*/ 30 h 30"/>
              <a:gd name="T2" fmla="*/ 1848 w 1884"/>
              <a:gd name="T3" fmla="*/ 30 h 30"/>
              <a:gd name="T4" fmla="*/ 1884 w 1884"/>
              <a:gd name="T5" fmla="*/ 0 h 30"/>
              <a:gd name="T6" fmla="*/ 35 w 1884"/>
              <a:gd name="T7" fmla="*/ 0 h 30"/>
              <a:gd name="T8" fmla="*/ 0 w 1884"/>
              <a:gd name="T9" fmla="*/ 30 h 30"/>
            </a:gdLst>
            <a:ahLst/>
            <a:cxnLst>
              <a:cxn ang="0">
                <a:pos x="T0" y="T1"/>
              </a:cxn>
              <a:cxn ang="0">
                <a:pos x="T2" y="T3"/>
              </a:cxn>
              <a:cxn ang="0">
                <a:pos x="T4" y="T5"/>
              </a:cxn>
              <a:cxn ang="0">
                <a:pos x="T6" y="T7"/>
              </a:cxn>
              <a:cxn ang="0">
                <a:pos x="T8" y="T9"/>
              </a:cxn>
            </a:cxnLst>
            <a:rect l="0" t="0" r="r" b="b"/>
            <a:pathLst>
              <a:path w="1884" h="30">
                <a:moveTo>
                  <a:pt x="0" y="30"/>
                </a:moveTo>
                <a:lnTo>
                  <a:pt x="1848" y="30"/>
                </a:lnTo>
                <a:lnTo>
                  <a:pt x="1884" y="0"/>
                </a:lnTo>
                <a:lnTo>
                  <a:pt x="35" y="0"/>
                </a:lnTo>
                <a:lnTo>
                  <a:pt x="0" y="30"/>
                </a:lnTo>
                <a:close/>
              </a:path>
            </a:pathLst>
          </a:custGeom>
          <a:solidFill>
            <a:srgbClr val="7373BF"/>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52" name="Rectangle 47">
            <a:extLst>
              <a:ext uri="{FF2B5EF4-FFF2-40B4-BE49-F238E27FC236}">
                <a16:creationId xmlns:a16="http://schemas.microsoft.com/office/drawing/2014/main" id="{1BAB8419-0B6C-1CB0-2365-1217F56EFB32}"/>
              </a:ext>
            </a:extLst>
          </p:cNvPr>
          <p:cNvSpPr>
            <a:spLocks noChangeArrowheads="1"/>
          </p:cNvSpPr>
          <p:nvPr/>
        </p:nvSpPr>
        <p:spPr bwMode="auto">
          <a:xfrm>
            <a:off x="4667251" y="3956307"/>
            <a:ext cx="2670175" cy="179387"/>
          </a:xfrm>
          <a:prstGeom prst="rect">
            <a:avLst/>
          </a:prstGeom>
          <a:solidFill>
            <a:srgbClr val="9999FF"/>
          </a:solidFill>
          <a:ln w="9525">
            <a:solidFill>
              <a:srgbClr val="000000"/>
            </a:solidFill>
            <a:miter lim="800000"/>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53" name="Freeform 48">
            <a:extLst>
              <a:ext uri="{FF2B5EF4-FFF2-40B4-BE49-F238E27FC236}">
                <a16:creationId xmlns:a16="http://schemas.microsoft.com/office/drawing/2014/main" id="{4E30CB71-A3EA-EF72-6D5D-8B64748F87B6}"/>
              </a:ext>
            </a:extLst>
          </p:cNvPr>
          <p:cNvSpPr>
            <a:spLocks/>
          </p:cNvSpPr>
          <p:nvPr/>
        </p:nvSpPr>
        <p:spPr bwMode="auto">
          <a:xfrm>
            <a:off x="7337425" y="3908681"/>
            <a:ext cx="50800" cy="227012"/>
          </a:xfrm>
          <a:custGeom>
            <a:avLst/>
            <a:gdLst>
              <a:gd name="T0" fmla="*/ 36 w 36"/>
              <a:gd name="T1" fmla="*/ 113 h 143"/>
              <a:gd name="T2" fmla="*/ 0 w 36"/>
              <a:gd name="T3" fmla="*/ 143 h 143"/>
              <a:gd name="T4" fmla="*/ 0 w 36"/>
              <a:gd name="T5" fmla="*/ 30 h 143"/>
              <a:gd name="T6" fmla="*/ 36 w 36"/>
              <a:gd name="T7" fmla="*/ 0 h 143"/>
              <a:gd name="T8" fmla="*/ 36 w 36"/>
              <a:gd name="T9" fmla="*/ 113 h 143"/>
            </a:gdLst>
            <a:ahLst/>
            <a:cxnLst>
              <a:cxn ang="0">
                <a:pos x="T0" y="T1"/>
              </a:cxn>
              <a:cxn ang="0">
                <a:pos x="T2" y="T3"/>
              </a:cxn>
              <a:cxn ang="0">
                <a:pos x="T4" y="T5"/>
              </a:cxn>
              <a:cxn ang="0">
                <a:pos x="T6" y="T7"/>
              </a:cxn>
              <a:cxn ang="0">
                <a:pos x="T8" y="T9"/>
              </a:cxn>
            </a:cxnLst>
            <a:rect l="0" t="0" r="r" b="b"/>
            <a:pathLst>
              <a:path w="36" h="143">
                <a:moveTo>
                  <a:pt x="36" y="113"/>
                </a:moveTo>
                <a:lnTo>
                  <a:pt x="0" y="143"/>
                </a:lnTo>
                <a:lnTo>
                  <a:pt x="0" y="30"/>
                </a:lnTo>
                <a:lnTo>
                  <a:pt x="36" y="0"/>
                </a:lnTo>
                <a:lnTo>
                  <a:pt x="36" y="113"/>
                </a:lnTo>
                <a:close/>
              </a:path>
            </a:pathLst>
          </a:custGeom>
          <a:solidFill>
            <a:srgbClr val="4D4D80"/>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54" name="Rectangle 49">
            <a:extLst>
              <a:ext uri="{FF2B5EF4-FFF2-40B4-BE49-F238E27FC236}">
                <a16:creationId xmlns:a16="http://schemas.microsoft.com/office/drawing/2014/main" id="{8337B5E0-1F16-E896-57CF-4AE7BC07A2BE}"/>
              </a:ext>
            </a:extLst>
          </p:cNvPr>
          <p:cNvSpPr>
            <a:spLocks noChangeArrowheads="1"/>
          </p:cNvSpPr>
          <p:nvPr/>
        </p:nvSpPr>
        <p:spPr bwMode="auto">
          <a:xfrm>
            <a:off x="7467601" y="3937257"/>
            <a:ext cx="314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fr-FR" altLang="nl-NL" sz="1400" b="1">
                <a:solidFill>
                  <a:srgbClr val="000000"/>
                </a:solidFill>
                <a:cs typeface="Arial" panose="020B0604020202020204" pitchFamily="34" charset="0"/>
              </a:rPr>
              <a:t>46%</a:t>
            </a:r>
            <a:endParaRPr lang="fr-FR" altLang="nl-NL" sz="2800" b="1">
              <a:solidFill>
                <a:prstClr val="black"/>
              </a:solidFill>
              <a:cs typeface="Arial" panose="020B0604020202020204" pitchFamily="34" charset="0"/>
            </a:endParaRPr>
          </a:p>
        </p:txBody>
      </p:sp>
      <p:sp>
        <p:nvSpPr>
          <p:cNvPr id="55" name="Freeform 50">
            <a:extLst>
              <a:ext uri="{FF2B5EF4-FFF2-40B4-BE49-F238E27FC236}">
                <a16:creationId xmlns:a16="http://schemas.microsoft.com/office/drawing/2014/main" id="{300122D4-E600-638B-ABCA-12143502F5DD}"/>
              </a:ext>
            </a:extLst>
          </p:cNvPr>
          <p:cNvSpPr>
            <a:spLocks/>
          </p:cNvSpPr>
          <p:nvPr/>
        </p:nvSpPr>
        <p:spPr bwMode="auto">
          <a:xfrm>
            <a:off x="4667252" y="3484819"/>
            <a:ext cx="3186113" cy="38100"/>
          </a:xfrm>
          <a:custGeom>
            <a:avLst/>
            <a:gdLst>
              <a:gd name="T0" fmla="*/ 0 w 2205"/>
              <a:gd name="T1" fmla="*/ 24 h 24"/>
              <a:gd name="T2" fmla="*/ 2169 w 2205"/>
              <a:gd name="T3" fmla="*/ 24 h 24"/>
              <a:gd name="T4" fmla="*/ 2205 w 2205"/>
              <a:gd name="T5" fmla="*/ 0 h 24"/>
              <a:gd name="T6" fmla="*/ 35 w 2205"/>
              <a:gd name="T7" fmla="*/ 0 h 24"/>
              <a:gd name="T8" fmla="*/ 0 w 2205"/>
              <a:gd name="T9" fmla="*/ 24 h 24"/>
            </a:gdLst>
            <a:ahLst/>
            <a:cxnLst>
              <a:cxn ang="0">
                <a:pos x="T0" y="T1"/>
              </a:cxn>
              <a:cxn ang="0">
                <a:pos x="T2" y="T3"/>
              </a:cxn>
              <a:cxn ang="0">
                <a:pos x="T4" y="T5"/>
              </a:cxn>
              <a:cxn ang="0">
                <a:pos x="T6" y="T7"/>
              </a:cxn>
              <a:cxn ang="0">
                <a:pos x="T8" y="T9"/>
              </a:cxn>
            </a:cxnLst>
            <a:rect l="0" t="0" r="r" b="b"/>
            <a:pathLst>
              <a:path w="2205" h="24">
                <a:moveTo>
                  <a:pt x="0" y="24"/>
                </a:moveTo>
                <a:lnTo>
                  <a:pt x="2169" y="24"/>
                </a:lnTo>
                <a:lnTo>
                  <a:pt x="2205" y="0"/>
                </a:lnTo>
                <a:lnTo>
                  <a:pt x="35" y="0"/>
                </a:lnTo>
                <a:lnTo>
                  <a:pt x="0" y="24"/>
                </a:lnTo>
                <a:close/>
              </a:path>
            </a:pathLst>
          </a:custGeom>
          <a:solidFill>
            <a:srgbClr val="7373BF"/>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56" name="Rectangle 51">
            <a:extLst>
              <a:ext uri="{FF2B5EF4-FFF2-40B4-BE49-F238E27FC236}">
                <a16:creationId xmlns:a16="http://schemas.microsoft.com/office/drawing/2014/main" id="{F04595CC-1883-0CAE-B018-77F0449E68A4}"/>
              </a:ext>
            </a:extLst>
          </p:cNvPr>
          <p:cNvSpPr>
            <a:spLocks noChangeArrowheads="1"/>
          </p:cNvSpPr>
          <p:nvPr/>
        </p:nvSpPr>
        <p:spPr bwMode="auto">
          <a:xfrm>
            <a:off x="4667251" y="3522919"/>
            <a:ext cx="3133725" cy="179388"/>
          </a:xfrm>
          <a:prstGeom prst="rect">
            <a:avLst/>
          </a:prstGeom>
          <a:solidFill>
            <a:srgbClr val="9999FF"/>
          </a:solidFill>
          <a:ln w="9525">
            <a:solidFill>
              <a:srgbClr val="000000"/>
            </a:solidFill>
            <a:miter lim="800000"/>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57" name="Freeform 52">
            <a:extLst>
              <a:ext uri="{FF2B5EF4-FFF2-40B4-BE49-F238E27FC236}">
                <a16:creationId xmlns:a16="http://schemas.microsoft.com/office/drawing/2014/main" id="{53006BD2-BB74-BF95-CB7C-DCC71BED0164}"/>
              </a:ext>
            </a:extLst>
          </p:cNvPr>
          <p:cNvSpPr>
            <a:spLocks/>
          </p:cNvSpPr>
          <p:nvPr/>
        </p:nvSpPr>
        <p:spPr bwMode="auto">
          <a:xfrm>
            <a:off x="7800975" y="3484818"/>
            <a:ext cx="52388" cy="217488"/>
          </a:xfrm>
          <a:custGeom>
            <a:avLst/>
            <a:gdLst>
              <a:gd name="T0" fmla="*/ 36 w 36"/>
              <a:gd name="T1" fmla="*/ 107 h 137"/>
              <a:gd name="T2" fmla="*/ 0 w 36"/>
              <a:gd name="T3" fmla="*/ 137 h 137"/>
              <a:gd name="T4" fmla="*/ 0 w 36"/>
              <a:gd name="T5" fmla="*/ 24 h 137"/>
              <a:gd name="T6" fmla="*/ 36 w 36"/>
              <a:gd name="T7" fmla="*/ 0 h 137"/>
              <a:gd name="T8" fmla="*/ 36 w 36"/>
              <a:gd name="T9" fmla="*/ 107 h 137"/>
            </a:gdLst>
            <a:ahLst/>
            <a:cxnLst>
              <a:cxn ang="0">
                <a:pos x="T0" y="T1"/>
              </a:cxn>
              <a:cxn ang="0">
                <a:pos x="T2" y="T3"/>
              </a:cxn>
              <a:cxn ang="0">
                <a:pos x="T4" y="T5"/>
              </a:cxn>
              <a:cxn ang="0">
                <a:pos x="T6" y="T7"/>
              </a:cxn>
              <a:cxn ang="0">
                <a:pos x="T8" y="T9"/>
              </a:cxn>
            </a:cxnLst>
            <a:rect l="0" t="0" r="r" b="b"/>
            <a:pathLst>
              <a:path w="36" h="137">
                <a:moveTo>
                  <a:pt x="36" y="107"/>
                </a:moveTo>
                <a:lnTo>
                  <a:pt x="0" y="137"/>
                </a:lnTo>
                <a:lnTo>
                  <a:pt x="0" y="24"/>
                </a:lnTo>
                <a:lnTo>
                  <a:pt x="36" y="0"/>
                </a:lnTo>
                <a:lnTo>
                  <a:pt x="36" y="107"/>
                </a:lnTo>
                <a:close/>
              </a:path>
            </a:pathLst>
          </a:custGeom>
          <a:solidFill>
            <a:srgbClr val="4D4D80"/>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58" name="Rectangle 53">
            <a:extLst>
              <a:ext uri="{FF2B5EF4-FFF2-40B4-BE49-F238E27FC236}">
                <a16:creationId xmlns:a16="http://schemas.microsoft.com/office/drawing/2014/main" id="{F081C1F1-B7F3-680F-6818-AD81619F99FE}"/>
              </a:ext>
            </a:extLst>
          </p:cNvPr>
          <p:cNvSpPr>
            <a:spLocks noChangeArrowheads="1"/>
          </p:cNvSpPr>
          <p:nvPr/>
        </p:nvSpPr>
        <p:spPr bwMode="auto">
          <a:xfrm>
            <a:off x="7975601" y="3503869"/>
            <a:ext cx="314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fr-FR" altLang="nl-NL" sz="1400" b="1">
                <a:solidFill>
                  <a:srgbClr val="000000"/>
                </a:solidFill>
                <a:cs typeface="Arial" panose="020B0604020202020204" pitchFamily="34" charset="0"/>
              </a:rPr>
              <a:t>54%</a:t>
            </a:r>
            <a:endParaRPr lang="fr-FR" altLang="nl-NL" sz="2800" b="1">
              <a:solidFill>
                <a:prstClr val="black"/>
              </a:solidFill>
              <a:cs typeface="Arial" panose="020B0604020202020204" pitchFamily="34" charset="0"/>
            </a:endParaRPr>
          </a:p>
        </p:txBody>
      </p:sp>
      <p:sp>
        <p:nvSpPr>
          <p:cNvPr id="59" name="Freeform 54">
            <a:extLst>
              <a:ext uri="{FF2B5EF4-FFF2-40B4-BE49-F238E27FC236}">
                <a16:creationId xmlns:a16="http://schemas.microsoft.com/office/drawing/2014/main" id="{942E6ACA-5661-8627-ECB5-9D1007147EED}"/>
              </a:ext>
            </a:extLst>
          </p:cNvPr>
          <p:cNvSpPr>
            <a:spLocks/>
          </p:cNvSpPr>
          <p:nvPr/>
        </p:nvSpPr>
        <p:spPr bwMode="auto">
          <a:xfrm>
            <a:off x="4667250" y="3051432"/>
            <a:ext cx="3830639" cy="47625"/>
          </a:xfrm>
          <a:custGeom>
            <a:avLst/>
            <a:gdLst>
              <a:gd name="T0" fmla="*/ 0 w 2651"/>
              <a:gd name="T1" fmla="*/ 30 h 30"/>
              <a:gd name="T2" fmla="*/ 2609 w 2651"/>
              <a:gd name="T3" fmla="*/ 30 h 30"/>
              <a:gd name="T4" fmla="*/ 2651 w 2651"/>
              <a:gd name="T5" fmla="*/ 0 h 30"/>
              <a:gd name="T6" fmla="*/ 35 w 2651"/>
              <a:gd name="T7" fmla="*/ 0 h 30"/>
              <a:gd name="T8" fmla="*/ 0 w 2651"/>
              <a:gd name="T9" fmla="*/ 30 h 30"/>
            </a:gdLst>
            <a:ahLst/>
            <a:cxnLst>
              <a:cxn ang="0">
                <a:pos x="T0" y="T1"/>
              </a:cxn>
              <a:cxn ang="0">
                <a:pos x="T2" y="T3"/>
              </a:cxn>
              <a:cxn ang="0">
                <a:pos x="T4" y="T5"/>
              </a:cxn>
              <a:cxn ang="0">
                <a:pos x="T6" y="T7"/>
              </a:cxn>
              <a:cxn ang="0">
                <a:pos x="T8" y="T9"/>
              </a:cxn>
            </a:cxnLst>
            <a:rect l="0" t="0" r="r" b="b"/>
            <a:pathLst>
              <a:path w="2651" h="30">
                <a:moveTo>
                  <a:pt x="0" y="30"/>
                </a:moveTo>
                <a:lnTo>
                  <a:pt x="2609" y="30"/>
                </a:lnTo>
                <a:lnTo>
                  <a:pt x="2651" y="0"/>
                </a:lnTo>
                <a:lnTo>
                  <a:pt x="35" y="0"/>
                </a:lnTo>
                <a:lnTo>
                  <a:pt x="0" y="30"/>
                </a:lnTo>
                <a:close/>
              </a:path>
            </a:pathLst>
          </a:custGeom>
          <a:solidFill>
            <a:srgbClr val="7373BF"/>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60" name="Rectangle 55">
            <a:extLst>
              <a:ext uri="{FF2B5EF4-FFF2-40B4-BE49-F238E27FC236}">
                <a16:creationId xmlns:a16="http://schemas.microsoft.com/office/drawing/2014/main" id="{7EB531F7-B9EF-8483-41B2-0548576D03DD}"/>
              </a:ext>
            </a:extLst>
          </p:cNvPr>
          <p:cNvSpPr>
            <a:spLocks noChangeArrowheads="1"/>
          </p:cNvSpPr>
          <p:nvPr/>
        </p:nvSpPr>
        <p:spPr bwMode="auto">
          <a:xfrm>
            <a:off x="4667251" y="3099056"/>
            <a:ext cx="3768725" cy="169863"/>
          </a:xfrm>
          <a:prstGeom prst="rect">
            <a:avLst/>
          </a:prstGeom>
          <a:solidFill>
            <a:srgbClr val="9999FF"/>
          </a:solidFill>
          <a:ln w="9525">
            <a:solidFill>
              <a:srgbClr val="000000"/>
            </a:solidFill>
            <a:miter lim="800000"/>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61" name="Freeform 56">
            <a:extLst>
              <a:ext uri="{FF2B5EF4-FFF2-40B4-BE49-F238E27FC236}">
                <a16:creationId xmlns:a16="http://schemas.microsoft.com/office/drawing/2014/main" id="{7B629E7E-5AA6-8944-46DB-F16E8B2D7D36}"/>
              </a:ext>
            </a:extLst>
          </p:cNvPr>
          <p:cNvSpPr>
            <a:spLocks/>
          </p:cNvSpPr>
          <p:nvPr/>
        </p:nvSpPr>
        <p:spPr bwMode="auto">
          <a:xfrm>
            <a:off x="8435977" y="3051432"/>
            <a:ext cx="61913" cy="217487"/>
          </a:xfrm>
          <a:custGeom>
            <a:avLst/>
            <a:gdLst>
              <a:gd name="T0" fmla="*/ 42 w 42"/>
              <a:gd name="T1" fmla="*/ 107 h 137"/>
              <a:gd name="T2" fmla="*/ 0 w 42"/>
              <a:gd name="T3" fmla="*/ 137 h 137"/>
              <a:gd name="T4" fmla="*/ 0 w 42"/>
              <a:gd name="T5" fmla="*/ 30 h 137"/>
              <a:gd name="T6" fmla="*/ 42 w 42"/>
              <a:gd name="T7" fmla="*/ 0 h 137"/>
              <a:gd name="T8" fmla="*/ 42 w 42"/>
              <a:gd name="T9" fmla="*/ 107 h 137"/>
            </a:gdLst>
            <a:ahLst/>
            <a:cxnLst>
              <a:cxn ang="0">
                <a:pos x="T0" y="T1"/>
              </a:cxn>
              <a:cxn ang="0">
                <a:pos x="T2" y="T3"/>
              </a:cxn>
              <a:cxn ang="0">
                <a:pos x="T4" y="T5"/>
              </a:cxn>
              <a:cxn ang="0">
                <a:pos x="T6" y="T7"/>
              </a:cxn>
              <a:cxn ang="0">
                <a:pos x="T8" y="T9"/>
              </a:cxn>
            </a:cxnLst>
            <a:rect l="0" t="0" r="r" b="b"/>
            <a:pathLst>
              <a:path w="42" h="137">
                <a:moveTo>
                  <a:pt x="42" y="107"/>
                </a:moveTo>
                <a:lnTo>
                  <a:pt x="0" y="137"/>
                </a:lnTo>
                <a:lnTo>
                  <a:pt x="0" y="30"/>
                </a:lnTo>
                <a:lnTo>
                  <a:pt x="42" y="0"/>
                </a:lnTo>
                <a:lnTo>
                  <a:pt x="42" y="107"/>
                </a:lnTo>
                <a:close/>
              </a:path>
            </a:pathLst>
          </a:custGeom>
          <a:solidFill>
            <a:srgbClr val="4D4D80"/>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62" name="Rectangle 57">
            <a:extLst>
              <a:ext uri="{FF2B5EF4-FFF2-40B4-BE49-F238E27FC236}">
                <a16:creationId xmlns:a16="http://schemas.microsoft.com/office/drawing/2014/main" id="{DB6AE92B-8EA0-B21F-3B99-8AE1CA307540}"/>
              </a:ext>
            </a:extLst>
          </p:cNvPr>
          <p:cNvSpPr>
            <a:spLocks noChangeArrowheads="1"/>
          </p:cNvSpPr>
          <p:nvPr/>
        </p:nvSpPr>
        <p:spPr bwMode="auto">
          <a:xfrm>
            <a:off x="8610601" y="3080007"/>
            <a:ext cx="314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fr-FR" altLang="nl-NL" sz="1400" b="1">
                <a:solidFill>
                  <a:srgbClr val="000000"/>
                </a:solidFill>
                <a:cs typeface="Arial" panose="020B0604020202020204" pitchFamily="34" charset="0"/>
              </a:rPr>
              <a:t>65%</a:t>
            </a:r>
            <a:endParaRPr lang="fr-FR" altLang="nl-NL" sz="2800" b="1">
              <a:solidFill>
                <a:prstClr val="black"/>
              </a:solidFill>
              <a:cs typeface="Arial" panose="020B0604020202020204" pitchFamily="34" charset="0"/>
            </a:endParaRPr>
          </a:p>
        </p:txBody>
      </p:sp>
      <p:sp>
        <p:nvSpPr>
          <p:cNvPr id="63" name="Freeform 58">
            <a:extLst>
              <a:ext uri="{FF2B5EF4-FFF2-40B4-BE49-F238E27FC236}">
                <a16:creationId xmlns:a16="http://schemas.microsoft.com/office/drawing/2014/main" id="{0742B698-7F27-96DE-190D-67D6512B5DA5}"/>
              </a:ext>
            </a:extLst>
          </p:cNvPr>
          <p:cNvSpPr>
            <a:spLocks/>
          </p:cNvSpPr>
          <p:nvPr/>
        </p:nvSpPr>
        <p:spPr bwMode="auto">
          <a:xfrm>
            <a:off x="4667251" y="2618044"/>
            <a:ext cx="4233863" cy="47625"/>
          </a:xfrm>
          <a:custGeom>
            <a:avLst/>
            <a:gdLst>
              <a:gd name="T0" fmla="*/ 0 w 2930"/>
              <a:gd name="T1" fmla="*/ 30 h 30"/>
              <a:gd name="T2" fmla="*/ 2895 w 2930"/>
              <a:gd name="T3" fmla="*/ 30 h 30"/>
              <a:gd name="T4" fmla="*/ 2930 w 2930"/>
              <a:gd name="T5" fmla="*/ 0 h 30"/>
              <a:gd name="T6" fmla="*/ 35 w 2930"/>
              <a:gd name="T7" fmla="*/ 0 h 30"/>
              <a:gd name="T8" fmla="*/ 0 w 2930"/>
              <a:gd name="T9" fmla="*/ 30 h 30"/>
            </a:gdLst>
            <a:ahLst/>
            <a:cxnLst>
              <a:cxn ang="0">
                <a:pos x="T0" y="T1"/>
              </a:cxn>
              <a:cxn ang="0">
                <a:pos x="T2" y="T3"/>
              </a:cxn>
              <a:cxn ang="0">
                <a:pos x="T4" y="T5"/>
              </a:cxn>
              <a:cxn ang="0">
                <a:pos x="T6" y="T7"/>
              </a:cxn>
              <a:cxn ang="0">
                <a:pos x="T8" y="T9"/>
              </a:cxn>
            </a:cxnLst>
            <a:rect l="0" t="0" r="r" b="b"/>
            <a:pathLst>
              <a:path w="2930" h="30">
                <a:moveTo>
                  <a:pt x="0" y="30"/>
                </a:moveTo>
                <a:lnTo>
                  <a:pt x="2895" y="30"/>
                </a:lnTo>
                <a:lnTo>
                  <a:pt x="2930" y="0"/>
                </a:lnTo>
                <a:lnTo>
                  <a:pt x="35" y="0"/>
                </a:lnTo>
                <a:lnTo>
                  <a:pt x="0" y="30"/>
                </a:lnTo>
                <a:close/>
              </a:path>
            </a:pathLst>
          </a:custGeom>
          <a:solidFill>
            <a:srgbClr val="7373BF"/>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64" name="Rectangle 59">
            <a:extLst>
              <a:ext uri="{FF2B5EF4-FFF2-40B4-BE49-F238E27FC236}">
                <a16:creationId xmlns:a16="http://schemas.microsoft.com/office/drawing/2014/main" id="{8AE1B40B-C726-5C6A-09E3-93F1598D20F5}"/>
              </a:ext>
            </a:extLst>
          </p:cNvPr>
          <p:cNvSpPr>
            <a:spLocks noChangeArrowheads="1"/>
          </p:cNvSpPr>
          <p:nvPr/>
        </p:nvSpPr>
        <p:spPr bwMode="auto">
          <a:xfrm>
            <a:off x="4667251" y="2665669"/>
            <a:ext cx="4183063" cy="169863"/>
          </a:xfrm>
          <a:prstGeom prst="rect">
            <a:avLst/>
          </a:prstGeom>
          <a:solidFill>
            <a:srgbClr val="9999FF"/>
          </a:solidFill>
          <a:ln w="9525">
            <a:solidFill>
              <a:srgbClr val="000000"/>
            </a:solidFill>
            <a:miter lim="800000"/>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65" name="Freeform 60">
            <a:extLst>
              <a:ext uri="{FF2B5EF4-FFF2-40B4-BE49-F238E27FC236}">
                <a16:creationId xmlns:a16="http://schemas.microsoft.com/office/drawing/2014/main" id="{DD8CF726-B1B2-85FD-4603-E85E48E4BE00}"/>
              </a:ext>
            </a:extLst>
          </p:cNvPr>
          <p:cNvSpPr>
            <a:spLocks/>
          </p:cNvSpPr>
          <p:nvPr/>
        </p:nvSpPr>
        <p:spPr bwMode="auto">
          <a:xfrm>
            <a:off x="8850313" y="2618043"/>
            <a:ext cx="50800" cy="217488"/>
          </a:xfrm>
          <a:custGeom>
            <a:avLst/>
            <a:gdLst>
              <a:gd name="T0" fmla="*/ 35 w 35"/>
              <a:gd name="T1" fmla="*/ 107 h 137"/>
              <a:gd name="T2" fmla="*/ 0 w 35"/>
              <a:gd name="T3" fmla="*/ 137 h 137"/>
              <a:gd name="T4" fmla="*/ 0 w 35"/>
              <a:gd name="T5" fmla="*/ 30 h 137"/>
              <a:gd name="T6" fmla="*/ 35 w 35"/>
              <a:gd name="T7" fmla="*/ 0 h 137"/>
              <a:gd name="T8" fmla="*/ 35 w 35"/>
              <a:gd name="T9" fmla="*/ 107 h 137"/>
            </a:gdLst>
            <a:ahLst/>
            <a:cxnLst>
              <a:cxn ang="0">
                <a:pos x="T0" y="T1"/>
              </a:cxn>
              <a:cxn ang="0">
                <a:pos x="T2" y="T3"/>
              </a:cxn>
              <a:cxn ang="0">
                <a:pos x="T4" y="T5"/>
              </a:cxn>
              <a:cxn ang="0">
                <a:pos x="T6" y="T7"/>
              </a:cxn>
              <a:cxn ang="0">
                <a:pos x="T8" y="T9"/>
              </a:cxn>
            </a:cxnLst>
            <a:rect l="0" t="0" r="r" b="b"/>
            <a:pathLst>
              <a:path w="35" h="137">
                <a:moveTo>
                  <a:pt x="35" y="107"/>
                </a:moveTo>
                <a:lnTo>
                  <a:pt x="0" y="137"/>
                </a:lnTo>
                <a:lnTo>
                  <a:pt x="0" y="30"/>
                </a:lnTo>
                <a:lnTo>
                  <a:pt x="35" y="0"/>
                </a:lnTo>
                <a:lnTo>
                  <a:pt x="35" y="107"/>
                </a:lnTo>
                <a:close/>
              </a:path>
            </a:pathLst>
          </a:custGeom>
          <a:solidFill>
            <a:srgbClr val="4D4D80"/>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66" name="Rectangle 61">
            <a:extLst>
              <a:ext uri="{FF2B5EF4-FFF2-40B4-BE49-F238E27FC236}">
                <a16:creationId xmlns:a16="http://schemas.microsoft.com/office/drawing/2014/main" id="{4CA70A2A-7F87-400B-C6A3-07F6DFA2AD48}"/>
              </a:ext>
            </a:extLst>
          </p:cNvPr>
          <p:cNvSpPr>
            <a:spLocks noChangeArrowheads="1"/>
          </p:cNvSpPr>
          <p:nvPr/>
        </p:nvSpPr>
        <p:spPr bwMode="auto">
          <a:xfrm>
            <a:off x="8991601" y="2646619"/>
            <a:ext cx="314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fr-FR" altLang="nl-NL" sz="1400" b="1">
                <a:solidFill>
                  <a:srgbClr val="000000"/>
                </a:solidFill>
                <a:cs typeface="Arial" panose="020B0604020202020204" pitchFamily="34" charset="0"/>
              </a:rPr>
              <a:t>72%</a:t>
            </a:r>
            <a:endParaRPr lang="fr-FR" altLang="nl-NL" sz="2800" b="1">
              <a:solidFill>
                <a:prstClr val="black"/>
              </a:solidFill>
              <a:cs typeface="Arial" panose="020B0604020202020204" pitchFamily="34" charset="0"/>
            </a:endParaRPr>
          </a:p>
        </p:txBody>
      </p:sp>
      <p:sp>
        <p:nvSpPr>
          <p:cNvPr id="67" name="Freeform 62">
            <a:extLst>
              <a:ext uri="{FF2B5EF4-FFF2-40B4-BE49-F238E27FC236}">
                <a16:creationId xmlns:a16="http://schemas.microsoft.com/office/drawing/2014/main" id="{8F82B3F5-D6FD-A36C-FB29-4FBACD77B7B1}"/>
              </a:ext>
            </a:extLst>
          </p:cNvPr>
          <p:cNvSpPr>
            <a:spLocks/>
          </p:cNvSpPr>
          <p:nvPr/>
        </p:nvSpPr>
        <p:spPr bwMode="auto">
          <a:xfrm>
            <a:off x="4667251" y="2184658"/>
            <a:ext cx="4816475" cy="47625"/>
          </a:xfrm>
          <a:custGeom>
            <a:avLst/>
            <a:gdLst>
              <a:gd name="T0" fmla="*/ 0 w 3334"/>
              <a:gd name="T1" fmla="*/ 30 h 30"/>
              <a:gd name="T2" fmla="*/ 3293 w 3334"/>
              <a:gd name="T3" fmla="*/ 30 h 30"/>
              <a:gd name="T4" fmla="*/ 3334 w 3334"/>
              <a:gd name="T5" fmla="*/ 0 h 30"/>
              <a:gd name="T6" fmla="*/ 35 w 3334"/>
              <a:gd name="T7" fmla="*/ 0 h 30"/>
              <a:gd name="T8" fmla="*/ 0 w 3334"/>
              <a:gd name="T9" fmla="*/ 30 h 30"/>
            </a:gdLst>
            <a:ahLst/>
            <a:cxnLst>
              <a:cxn ang="0">
                <a:pos x="T0" y="T1"/>
              </a:cxn>
              <a:cxn ang="0">
                <a:pos x="T2" y="T3"/>
              </a:cxn>
              <a:cxn ang="0">
                <a:pos x="T4" y="T5"/>
              </a:cxn>
              <a:cxn ang="0">
                <a:pos x="T6" y="T7"/>
              </a:cxn>
              <a:cxn ang="0">
                <a:pos x="T8" y="T9"/>
              </a:cxn>
            </a:cxnLst>
            <a:rect l="0" t="0" r="r" b="b"/>
            <a:pathLst>
              <a:path w="3334" h="30">
                <a:moveTo>
                  <a:pt x="0" y="30"/>
                </a:moveTo>
                <a:lnTo>
                  <a:pt x="3293" y="30"/>
                </a:lnTo>
                <a:lnTo>
                  <a:pt x="3334" y="0"/>
                </a:lnTo>
                <a:lnTo>
                  <a:pt x="35" y="0"/>
                </a:lnTo>
                <a:lnTo>
                  <a:pt x="0" y="30"/>
                </a:lnTo>
                <a:close/>
              </a:path>
            </a:pathLst>
          </a:custGeom>
          <a:solidFill>
            <a:srgbClr val="7373BF"/>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68" name="Rectangle 63">
            <a:extLst>
              <a:ext uri="{FF2B5EF4-FFF2-40B4-BE49-F238E27FC236}">
                <a16:creationId xmlns:a16="http://schemas.microsoft.com/office/drawing/2014/main" id="{3BBC00F2-C7CC-13B9-377B-4A3F05243366}"/>
              </a:ext>
            </a:extLst>
          </p:cNvPr>
          <p:cNvSpPr>
            <a:spLocks noChangeArrowheads="1"/>
          </p:cNvSpPr>
          <p:nvPr/>
        </p:nvSpPr>
        <p:spPr bwMode="auto">
          <a:xfrm>
            <a:off x="4667249" y="2232281"/>
            <a:ext cx="4757739" cy="169863"/>
          </a:xfrm>
          <a:prstGeom prst="rect">
            <a:avLst/>
          </a:prstGeom>
          <a:solidFill>
            <a:srgbClr val="FF0066"/>
          </a:solidFill>
          <a:ln w="9525">
            <a:solidFill>
              <a:srgbClr val="000000"/>
            </a:solidFill>
            <a:miter lim="800000"/>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69" name="Freeform 64">
            <a:extLst>
              <a:ext uri="{FF2B5EF4-FFF2-40B4-BE49-F238E27FC236}">
                <a16:creationId xmlns:a16="http://schemas.microsoft.com/office/drawing/2014/main" id="{9D98160F-DF23-9C32-AABE-0311A37454F4}"/>
              </a:ext>
            </a:extLst>
          </p:cNvPr>
          <p:cNvSpPr>
            <a:spLocks/>
          </p:cNvSpPr>
          <p:nvPr/>
        </p:nvSpPr>
        <p:spPr bwMode="auto">
          <a:xfrm>
            <a:off x="9424989" y="2184657"/>
            <a:ext cx="58737" cy="217487"/>
          </a:xfrm>
          <a:custGeom>
            <a:avLst/>
            <a:gdLst>
              <a:gd name="T0" fmla="*/ 41 w 41"/>
              <a:gd name="T1" fmla="*/ 113 h 137"/>
              <a:gd name="T2" fmla="*/ 0 w 41"/>
              <a:gd name="T3" fmla="*/ 137 h 137"/>
              <a:gd name="T4" fmla="*/ 0 w 41"/>
              <a:gd name="T5" fmla="*/ 30 h 137"/>
              <a:gd name="T6" fmla="*/ 41 w 41"/>
              <a:gd name="T7" fmla="*/ 0 h 137"/>
              <a:gd name="T8" fmla="*/ 41 w 41"/>
              <a:gd name="T9" fmla="*/ 113 h 137"/>
            </a:gdLst>
            <a:ahLst/>
            <a:cxnLst>
              <a:cxn ang="0">
                <a:pos x="T0" y="T1"/>
              </a:cxn>
              <a:cxn ang="0">
                <a:pos x="T2" y="T3"/>
              </a:cxn>
              <a:cxn ang="0">
                <a:pos x="T4" y="T5"/>
              </a:cxn>
              <a:cxn ang="0">
                <a:pos x="T6" y="T7"/>
              </a:cxn>
              <a:cxn ang="0">
                <a:pos x="T8" y="T9"/>
              </a:cxn>
            </a:cxnLst>
            <a:rect l="0" t="0" r="r" b="b"/>
            <a:pathLst>
              <a:path w="41" h="137">
                <a:moveTo>
                  <a:pt x="41" y="113"/>
                </a:moveTo>
                <a:lnTo>
                  <a:pt x="0" y="137"/>
                </a:lnTo>
                <a:lnTo>
                  <a:pt x="0" y="30"/>
                </a:lnTo>
                <a:lnTo>
                  <a:pt x="41" y="0"/>
                </a:lnTo>
                <a:lnTo>
                  <a:pt x="41" y="113"/>
                </a:lnTo>
                <a:close/>
              </a:path>
            </a:pathLst>
          </a:custGeom>
          <a:solidFill>
            <a:srgbClr val="4D4D80"/>
          </a:solidFill>
          <a:ln w="9525">
            <a:solidFill>
              <a:srgbClr val="000000"/>
            </a:solidFill>
            <a:prstDash val="solid"/>
            <a:round/>
            <a:headEnd/>
            <a:tailEnd/>
          </a:ln>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70" name="Rectangle 65">
            <a:extLst>
              <a:ext uri="{FF2B5EF4-FFF2-40B4-BE49-F238E27FC236}">
                <a16:creationId xmlns:a16="http://schemas.microsoft.com/office/drawing/2014/main" id="{B92711A6-828C-5CF4-FD6E-B0238EEB5249}"/>
              </a:ext>
            </a:extLst>
          </p:cNvPr>
          <p:cNvSpPr>
            <a:spLocks noChangeArrowheads="1"/>
          </p:cNvSpPr>
          <p:nvPr/>
        </p:nvSpPr>
        <p:spPr bwMode="auto">
          <a:xfrm>
            <a:off x="9601201" y="2222757"/>
            <a:ext cx="314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fr-FR" altLang="nl-NL" sz="1400" b="1">
                <a:solidFill>
                  <a:srgbClr val="000000"/>
                </a:solidFill>
                <a:cs typeface="Arial" panose="020B0604020202020204" pitchFamily="34" charset="0"/>
              </a:rPr>
              <a:t>82%</a:t>
            </a:r>
            <a:endParaRPr lang="fr-FR" altLang="nl-NL" sz="2800" b="1">
              <a:solidFill>
                <a:prstClr val="black"/>
              </a:solidFill>
              <a:cs typeface="Arial" panose="020B0604020202020204" pitchFamily="34" charset="0"/>
            </a:endParaRPr>
          </a:p>
        </p:txBody>
      </p:sp>
      <p:sp>
        <p:nvSpPr>
          <p:cNvPr id="71" name="Line 66">
            <a:extLst>
              <a:ext uri="{FF2B5EF4-FFF2-40B4-BE49-F238E27FC236}">
                <a16:creationId xmlns:a16="http://schemas.microsoft.com/office/drawing/2014/main" id="{90AA28DC-9C4D-840F-1741-967976AD9B07}"/>
              </a:ext>
            </a:extLst>
          </p:cNvPr>
          <p:cNvSpPr>
            <a:spLocks noChangeShapeType="1"/>
          </p:cNvSpPr>
          <p:nvPr/>
        </p:nvSpPr>
        <p:spPr bwMode="auto">
          <a:xfrm>
            <a:off x="4622801" y="6020057"/>
            <a:ext cx="580707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72" name="Line 67">
            <a:extLst>
              <a:ext uri="{FF2B5EF4-FFF2-40B4-BE49-F238E27FC236}">
                <a16:creationId xmlns:a16="http://schemas.microsoft.com/office/drawing/2014/main" id="{D035DDBE-2E21-BA43-2C07-6772597A4724}"/>
              </a:ext>
            </a:extLst>
          </p:cNvPr>
          <p:cNvSpPr>
            <a:spLocks noChangeShapeType="1"/>
          </p:cNvSpPr>
          <p:nvPr/>
        </p:nvSpPr>
        <p:spPr bwMode="auto">
          <a:xfrm>
            <a:off x="4622801" y="6020057"/>
            <a:ext cx="1588"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73" name="Line 68">
            <a:extLst>
              <a:ext uri="{FF2B5EF4-FFF2-40B4-BE49-F238E27FC236}">
                <a16:creationId xmlns:a16="http://schemas.microsoft.com/office/drawing/2014/main" id="{BEE2B6F1-A291-31DE-9FD1-93EA15269192}"/>
              </a:ext>
            </a:extLst>
          </p:cNvPr>
          <p:cNvSpPr>
            <a:spLocks noChangeShapeType="1"/>
          </p:cNvSpPr>
          <p:nvPr/>
        </p:nvSpPr>
        <p:spPr bwMode="auto">
          <a:xfrm>
            <a:off x="7526339" y="6020057"/>
            <a:ext cx="1587"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74" name="Line 69">
            <a:extLst>
              <a:ext uri="{FF2B5EF4-FFF2-40B4-BE49-F238E27FC236}">
                <a16:creationId xmlns:a16="http://schemas.microsoft.com/office/drawing/2014/main" id="{E5BA0EEB-8F6B-A69A-DB4B-B3B2491BBCEA}"/>
              </a:ext>
            </a:extLst>
          </p:cNvPr>
          <p:cNvSpPr>
            <a:spLocks noChangeShapeType="1"/>
          </p:cNvSpPr>
          <p:nvPr/>
        </p:nvSpPr>
        <p:spPr bwMode="auto">
          <a:xfrm>
            <a:off x="10429875" y="6020057"/>
            <a:ext cx="0" cy="76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75" name="Rectangle 70">
            <a:extLst>
              <a:ext uri="{FF2B5EF4-FFF2-40B4-BE49-F238E27FC236}">
                <a16:creationId xmlns:a16="http://schemas.microsoft.com/office/drawing/2014/main" id="{DEC53E29-C8A1-65AA-56E3-A420D2BF9DBB}"/>
              </a:ext>
            </a:extLst>
          </p:cNvPr>
          <p:cNvSpPr>
            <a:spLocks noChangeArrowheads="1"/>
          </p:cNvSpPr>
          <p:nvPr/>
        </p:nvSpPr>
        <p:spPr bwMode="auto">
          <a:xfrm>
            <a:off x="4546600" y="6124832"/>
            <a:ext cx="18915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en-US" altLang="nl-NL" sz="1200">
                <a:solidFill>
                  <a:srgbClr val="000000"/>
                </a:solidFill>
                <a:cs typeface="Arial" panose="020B0604020202020204" pitchFamily="34" charset="0"/>
              </a:rPr>
              <a:t>0%</a:t>
            </a:r>
            <a:endParaRPr lang="en-US" altLang="nl-NL" sz="2400">
              <a:solidFill>
                <a:prstClr val="black"/>
              </a:solidFill>
              <a:cs typeface="Arial" panose="020B0604020202020204" pitchFamily="34" charset="0"/>
            </a:endParaRPr>
          </a:p>
        </p:txBody>
      </p:sp>
      <p:sp>
        <p:nvSpPr>
          <p:cNvPr id="76" name="Rectangle 71">
            <a:extLst>
              <a:ext uri="{FF2B5EF4-FFF2-40B4-BE49-F238E27FC236}">
                <a16:creationId xmlns:a16="http://schemas.microsoft.com/office/drawing/2014/main" id="{65BF80A6-0E6C-C152-AB75-DDEE6A71656F}"/>
              </a:ext>
            </a:extLst>
          </p:cNvPr>
          <p:cNvSpPr>
            <a:spLocks noChangeArrowheads="1"/>
          </p:cNvSpPr>
          <p:nvPr/>
        </p:nvSpPr>
        <p:spPr bwMode="auto">
          <a:xfrm>
            <a:off x="7415213" y="6124832"/>
            <a:ext cx="2677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fr-FR" altLang="nl-NL" sz="1200">
                <a:solidFill>
                  <a:srgbClr val="000000"/>
                </a:solidFill>
                <a:cs typeface="Arial" panose="020B0604020202020204" pitchFamily="34" charset="0"/>
              </a:rPr>
              <a:t>50%</a:t>
            </a:r>
            <a:endParaRPr lang="fr-FR" altLang="nl-NL" sz="2400">
              <a:solidFill>
                <a:prstClr val="black"/>
              </a:solidFill>
              <a:cs typeface="Arial" panose="020B0604020202020204" pitchFamily="34" charset="0"/>
            </a:endParaRPr>
          </a:p>
        </p:txBody>
      </p:sp>
      <p:sp>
        <p:nvSpPr>
          <p:cNvPr id="77" name="Rectangle 72">
            <a:extLst>
              <a:ext uri="{FF2B5EF4-FFF2-40B4-BE49-F238E27FC236}">
                <a16:creationId xmlns:a16="http://schemas.microsoft.com/office/drawing/2014/main" id="{0D453764-1F93-4FBE-FF93-A2A3DBBE8AB5}"/>
              </a:ext>
            </a:extLst>
          </p:cNvPr>
          <p:cNvSpPr>
            <a:spLocks noChangeArrowheads="1"/>
          </p:cNvSpPr>
          <p:nvPr/>
        </p:nvSpPr>
        <p:spPr bwMode="auto">
          <a:xfrm>
            <a:off x="10291764" y="6124832"/>
            <a:ext cx="34624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609477" eaLnBrk="0" hangingPunct="0">
              <a:spcBef>
                <a:spcPct val="0"/>
              </a:spcBef>
              <a:defRPr/>
            </a:pPr>
            <a:r>
              <a:rPr lang="fr-FR" altLang="nl-NL" sz="1200">
                <a:solidFill>
                  <a:srgbClr val="000000"/>
                </a:solidFill>
                <a:cs typeface="Arial" panose="020B0604020202020204" pitchFamily="34" charset="0"/>
              </a:rPr>
              <a:t>100%</a:t>
            </a:r>
            <a:endParaRPr lang="fr-FR" altLang="nl-NL" sz="2400">
              <a:solidFill>
                <a:prstClr val="black"/>
              </a:solidFill>
              <a:cs typeface="Arial" panose="020B0604020202020204" pitchFamily="34" charset="0"/>
            </a:endParaRPr>
          </a:p>
        </p:txBody>
      </p:sp>
      <p:sp>
        <p:nvSpPr>
          <p:cNvPr id="78" name="Line 73">
            <a:extLst>
              <a:ext uri="{FF2B5EF4-FFF2-40B4-BE49-F238E27FC236}">
                <a16:creationId xmlns:a16="http://schemas.microsoft.com/office/drawing/2014/main" id="{1BDBC1D8-CEFB-B57A-6563-FD39D4D931C1}"/>
              </a:ext>
            </a:extLst>
          </p:cNvPr>
          <p:cNvSpPr>
            <a:spLocks noChangeShapeType="1"/>
          </p:cNvSpPr>
          <p:nvPr/>
        </p:nvSpPr>
        <p:spPr bwMode="auto">
          <a:xfrm flipV="1">
            <a:off x="4622801" y="2137032"/>
            <a:ext cx="1588" cy="38830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79" name="Line 74">
            <a:extLst>
              <a:ext uri="{FF2B5EF4-FFF2-40B4-BE49-F238E27FC236}">
                <a16:creationId xmlns:a16="http://schemas.microsoft.com/office/drawing/2014/main" id="{F427BB6E-AFBD-53A6-A484-741B65B2442D}"/>
              </a:ext>
            </a:extLst>
          </p:cNvPr>
          <p:cNvSpPr>
            <a:spLocks noChangeShapeType="1"/>
          </p:cNvSpPr>
          <p:nvPr/>
        </p:nvSpPr>
        <p:spPr bwMode="auto">
          <a:xfrm flipH="1">
            <a:off x="4554538" y="2137031"/>
            <a:ext cx="682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80" name="Line 75">
            <a:extLst>
              <a:ext uri="{FF2B5EF4-FFF2-40B4-BE49-F238E27FC236}">
                <a16:creationId xmlns:a16="http://schemas.microsoft.com/office/drawing/2014/main" id="{A293F348-4214-5249-D3B6-3742B4413AD4}"/>
              </a:ext>
            </a:extLst>
          </p:cNvPr>
          <p:cNvSpPr>
            <a:spLocks noChangeShapeType="1"/>
          </p:cNvSpPr>
          <p:nvPr/>
        </p:nvSpPr>
        <p:spPr bwMode="auto">
          <a:xfrm flipH="1">
            <a:off x="4554538" y="2570419"/>
            <a:ext cx="682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81" name="Line 76">
            <a:extLst>
              <a:ext uri="{FF2B5EF4-FFF2-40B4-BE49-F238E27FC236}">
                <a16:creationId xmlns:a16="http://schemas.microsoft.com/office/drawing/2014/main" id="{4300271D-5EA3-189D-4133-2400FE8A7B08}"/>
              </a:ext>
            </a:extLst>
          </p:cNvPr>
          <p:cNvSpPr>
            <a:spLocks noChangeShapeType="1"/>
          </p:cNvSpPr>
          <p:nvPr/>
        </p:nvSpPr>
        <p:spPr bwMode="auto">
          <a:xfrm flipH="1">
            <a:off x="4554538" y="2995869"/>
            <a:ext cx="682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82" name="Line 77">
            <a:extLst>
              <a:ext uri="{FF2B5EF4-FFF2-40B4-BE49-F238E27FC236}">
                <a16:creationId xmlns:a16="http://schemas.microsoft.com/office/drawing/2014/main" id="{6DDD11BC-8FA5-7248-57A2-0C05EDB1F764}"/>
              </a:ext>
            </a:extLst>
          </p:cNvPr>
          <p:cNvSpPr>
            <a:spLocks noChangeShapeType="1"/>
          </p:cNvSpPr>
          <p:nvPr/>
        </p:nvSpPr>
        <p:spPr bwMode="auto">
          <a:xfrm flipH="1">
            <a:off x="4554538" y="3429257"/>
            <a:ext cx="682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83" name="Line 78">
            <a:extLst>
              <a:ext uri="{FF2B5EF4-FFF2-40B4-BE49-F238E27FC236}">
                <a16:creationId xmlns:a16="http://schemas.microsoft.com/office/drawing/2014/main" id="{89FDBC06-0E9E-26FA-A832-7D6E00A59581}"/>
              </a:ext>
            </a:extLst>
          </p:cNvPr>
          <p:cNvSpPr>
            <a:spLocks noChangeShapeType="1"/>
          </p:cNvSpPr>
          <p:nvPr/>
        </p:nvSpPr>
        <p:spPr bwMode="auto">
          <a:xfrm flipH="1">
            <a:off x="4554538" y="3862644"/>
            <a:ext cx="682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84" name="Line 79">
            <a:extLst>
              <a:ext uri="{FF2B5EF4-FFF2-40B4-BE49-F238E27FC236}">
                <a16:creationId xmlns:a16="http://schemas.microsoft.com/office/drawing/2014/main" id="{AA7DBB53-8292-2524-8C43-4C60E59A89D9}"/>
              </a:ext>
            </a:extLst>
          </p:cNvPr>
          <p:cNvSpPr>
            <a:spLocks noChangeShapeType="1"/>
          </p:cNvSpPr>
          <p:nvPr/>
        </p:nvSpPr>
        <p:spPr bwMode="auto">
          <a:xfrm flipH="1">
            <a:off x="4554538" y="4296031"/>
            <a:ext cx="682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85" name="Line 80">
            <a:extLst>
              <a:ext uri="{FF2B5EF4-FFF2-40B4-BE49-F238E27FC236}">
                <a16:creationId xmlns:a16="http://schemas.microsoft.com/office/drawing/2014/main" id="{350E6617-ABD1-A7C9-4640-46FA2B41B01E}"/>
              </a:ext>
            </a:extLst>
          </p:cNvPr>
          <p:cNvSpPr>
            <a:spLocks noChangeShapeType="1"/>
          </p:cNvSpPr>
          <p:nvPr/>
        </p:nvSpPr>
        <p:spPr bwMode="auto">
          <a:xfrm flipH="1">
            <a:off x="4554538" y="4729419"/>
            <a:ext cx="682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86" name="Line 81">
            <a:extLst>
              <a:ext uri="{FF2B5EF4-FFF2-40B4-BE49-F238E27FC236}">
                <a16:creationId xmlns:a16="http://schemas.microsoft.com/office/drawing/2014/main" id="{FAFC6359-A91F-2B85-AEFB-7175799A97DD}"/>
              </a:ext>
            </a:extLst>
          </p:cNvPr>
          <p:cNvSpPr>
            <a:spLocks noChangeShapeType="1"/>
          </p:cNvSpPr>
          <p:nvPr/>
        </p:nvSpPr>
        <p:spPr bwMode="auto">
          <a:xfrm flipH="1">
            <a:off x="4554538" y="5153282"/>
            <a:ext cx="682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87" name="Line 82">
            <a:extLst>
              <a:ext uri="{FF2B5EF4-FFF2-40B4-BE49-F238E27FC236}">
                <a16:creationId xmlns:a16="http://schemas.microsoft.com/office/drawing/2014/main" id="{F252D31C-4C75-4E33-7815-7A85CB82A4A2}"/>
              </a:ext>
            </a:extLst>
          </p:cNvPr>
          <p:cNvSpPr>
            <a:spLocks noChangeShapeType="1"/>
          </p:cNvSpPr>
          <p:nvPr/>
        </p:nvSpPr>
        <p:spPr bwMode="auto">
          <a:xfrm flipH="1">
            <a:off x="4554538" y="5586669"/>
            <a:ext cx="6826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88" name="Line 83">
            <a:extLst>
              <a:ext uri="{FF2B5EF4-FFF2-40B4-BE49-F238E27FC236}">
                <a16:creationId xmlns:a16="http://schemas.microsoft.com/office/drawing/2014/main" id="{7BA11D34-5B37-9570-7D9C-9805CB25B08C}"/>
              </a:ext>
            </a:extLst>
          </p:cNvPr>
          <p:cNvSpPr>
            <a:spLocks noChangeShapeType="1"/>
          </p:cNvSpPr>
          <p:nvPr/>
        </p:nvSpPr>
        <p:spPr bwMode="auto">
          <a:xfrm flipH="1">
            <a:off x="4554538" y="6020057"/>
            <a:ext cx="68263"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609477"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endParaRPr>
          </a:p>
        </p:txBody>
      </p:sp>
      <p:sp>
        <p:nvSpPr>
          <p:cNvPr id="89" name="Rectangle 84">
            <a:extLst>
              <a:ext uri="{FF2B5EF4-FFF2-40B4-BE49-F238E27FC236}">
                <a16:creationId xmlns:a16="http://schemas.microsoft.com/office/drawing/2014/main" id="{29AF8E41-56BB-3DB8-37D8-4833F741D63F}"/>
              </a:ext>
            </a:extLst>
          </p:cNvPr>
          <p:cNvSpPr>
            <a:spLocks noChangeArrowheads="1"/>
          </p:cNvSpPr>
          <p:nvPr/>
        </p:nvSpPr>
        <p:spPr bwMode="auto">
          <a:xfrm>
            <a:off x="2446339" y="1219457"/>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lnSpc>
                <a:spcPct val="90000"/>
              </a:lnSpc>
              <a:spcBef>
                <a:spcPct val="0"/>
              </a:spcBef>
              <a:defRPr sz="2800">
                <a:solidFill>
                  <a:schemeClr val="tx2"/>
                </a:solidFill>
                <a:latin typeface="Arial" panose="020B0604020202020204" pitchFamily="34" charset="0"/>
                <a:cs typeface="Arial" panose="020B0604020202020204" pitchFamily="34" charset="0"/>
              </a:defRPr>
            </a:lvl1pPr>
            <a:lvl2pPr algn="l">
              <a:lnSpc>
                <a:spcPct val="90000"/>
              </a:lnSpc>
              <a:spcBef>
                <a:spcPct val="0"/>
              </a:spcBef>
              <a:defRPr sz="2800">
                <a:solidFill>
                  <a:schemeClr val="tx2"/>
                </a:solidFill>
                <a:latin typeface="Arial" panose="020B0604020202020204" pitchFamily="34" charset="0"/>
                <a:cs typeface="Arial" panose="020B0604020202020204" pitchFamily="34" charset="0"/>
              </a:defRPr>
            </a:lvl2pPr>
            <a:lvl3pPr algn="l">
              <a:lnSpc>
                <a:spcPct val="90000"/>
              </a:lnSpc>
              <a:spcBef>
                <a:spcPct val="0"/>
              </a:spcBef>
              <a:defRPr sz="2800">
                <a:solidFill>
                  <a:schemeClr val="tx2"/>
                </a:solidFill>
                <a:latin typeface="Arial" panose="020B0604020202020204" pitchFamily="34" charset="0"/>
                <a:cs typeface="Arial" panose="020B0604020202020204" pitchFamily="34" charset="0"/>
              </a:defRPr>
            </a:lvl3pPr>
            <a:lvl4pPr algn="l">
              <a:lnSpc>
                <a:spcPct val="90000"/>
              </a:lnSpc>
              <a:spcBef>
                <a:spcPct val="0"/>
              </a:spcBef>
              <a:defRPr sz="2800">
                <a:solidFill>
                  <a:schemeClr val="tx2"/>
                </a:solidFill>
                <a:latin typeface="Arial" panose="020B0604020202020204" pitchFamily="34" charset="0"/>
                <a:cs typeface="Arial" panose="020B0604020202020204" pitchFamily="34" charset="0"/>
              </a:defRPr>
            </a:lvl4pPr>
            <a:lvl5pPr algn="l">
              <a:lnSpc>
                <a:spcPct val="90000"/>
              </a:lnSpc>
              <a:spcBef>
                <a:spcPct val="0"/>
              </a:spcBef>
              <a:defRPr sz="2800">
                <a:solidFill>
                  <a:schemeClr val="tx2"/>
                </a:solidFill>
                <a:latin typeface="Arial" panose="020B0604020202020204" pitchFamily="34" charset="0"/>
                <a:cs typeface="Arial" panose="020B0604020202020204" pitchFamily="34" charset="0"/>
              </a:defRPr>
            </a:lvl5pPr>
            <a:lvl6pPr marL="45720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6pPr>
            <a:lvl7pPr marL="91440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7pPr>
            <a:lvl8pPr marL="137160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8pPr>
            <a:lvl9pPr marL="1828800" fontAlgn="base">
              <a:lnSpc>
                <a:spcPct val="90000"/>
              </a:lnSpc>
              <a:spcBef>
                <a:spcPct val="0"/>
              </a:spcBef>
              <a:spcAft>
                <a:spcPct val="0"/>
              </a:spcAft>
              <a:defRPr sz="2800">
                <a:solidFill>
                  <a:schemeClr val="tx2"/>
                </a:solidFill>
                <a:latin typeface="Arial" panose="020B0604020202020204" pitchFamily="34" charset="0"/>
                <a:cs typeface="Arial" panose="020B0604020202020204" pitchFamily="34" charset="0"/>
              </a:defRPr>
            </a:lvl9pPr>
          </a:lstStyle>
          <a:p>
            <a:pPr marL="0" marR="0" lvl="0" indent="0" algn="l" defTabSz="609477" eaLnBrk="1" fontAlgn="auto" latinLnBrk="0" hangingPunct="1">
              <a:lnSpc>
                <a:spcPct val="90000"/>
              </a:lnSpc>
              <a:spcBef>
                <a:spcPct val="0"/>
              </a:spcBef>
              <a:spcAft>
                <a:spcPts val="0"/>
              </a:spcAft>
              <a:buClrTx/>
              <a:buSzTx/>
              <a:buFontTx/>
              <a:buNone/>
              <a:tabLst/>
              <a:defRPr/>
            </a:pPr>
            <a:r>
              <a:rPr kumimoji="0" lang="en-US" altLang="nl-NL" sz="2800" b="0"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Reasons to fail in PDM / PLM</a:t>
            </a:r>
          </a:p>
        </p:txBody>
      </p:sp>
      <p:sp>
        <p:nvSpPr>
          <p:cNvPr id="90" name="Rectangle 85">
            <a:extLst>
              <a:ext uri="{FF2B5EF4-FFF2-40B4-BE49-F238E27FC236}">
                <a16:creationId xmlns:a16="http://schemas.microsoft.com/office/drawing/2014/main" id="{DAA60CC8-8CB1-D595-BB7D-A90BE774ACE3}"/>
              </a:ext>
            </a:extLst>
          </p:cNvPr>
          <p:cNvSpPr>
            <a:spLocks noChangeArrowheads="1"/>
          </p:cNvSpPr>
          <p:nvPr/>
        </p:nvSpPr>
        <p:spPr bwMode="auto">
          <a:xfrm>
            <a:off x="7886700" y="4310319"/>
            <a:ext cx="2590800" cy="1015663"/>
          </a:xfrm>
          <a:prstGeom prst="rect">
            <a:avLst/>
          </a:prstGeom>
          <a:gradFill rotWithShape="1">
            <a:gsLst>
              <a:gs pos="0">
                <a:srgbClr val="FFFFCC"/>
              </a:gs>
              <a:gs pos="100000">
                <a:srgbClr val="FFFFCC">
                  <a:gamma/>
                  <a:shade val="46275"/>
                  <a:invGamma/>
                </a:srgbClr>
              </a:gs>
            </a:gsLst>
            <a:path path="shape">
              <a:fillToRect l="50000" t="50000" r="50000" b="50000"/>
            </a:path>
          </a:gradFill>
          <a:ln>
            <a:noFill/>
          </a:ln>
          <a:effectLst/>
          <a:extLst>
            <a:ext uri="{91240B29-F687-4F45-9708-019B960494DF}">
              <a14:hiddenLine xmlns:a14="http://schemas.microsoft.com/office/drawing/2010/main" w="9525">
                <a:solidFill>
                  <a:srgbClr val="CC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09477" eaLnBrk="0" hangingPunct="0">
              <a:spcBef>
                <a:spcPct val="0"/>
              </a:spcBef>
              <a:defRPr/>
            </a:pPr>
            <a:r>
              <a:rPr lang="en-US" altLang="nl-NL" sz="2000" b="1">
                <a:solidFill>
                  <a:srgbClr val="990033"/>
                </a:solidFill>
                <a:latin typeface="Viner Hand ITC" panose="020F0502020204030204" pitchFamily="34" charset="0"/>
                <a:cs typeface="Arial" panose="020B0604020202020204" pitchFamily="34" charset="0"/>
              </a:rPr>
              <a:t>« people make the enterprise, not the systems"</a:t>
            </a:r>
          </a:p>
        </p:txBody>
      </p:sp>
    </p:spTree>
    <p:extLst>
      <p:ext uri="{BB962C8B-B14F-4D97-AF65-F5344CB8AC3E}">
        <p14:creationId xmlns:p14="http://schemas.microsoft.com/office/powerpoint/2010/main" val="157435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ox(out)">
                                      <p:cBhvr>
                                        <p:cTn id="7" dur="500"/>
                                        <p:tgtEl>
                                          <p:spTgt spid="90"/>
                                        </p:tgtEl>
                                      </p:cBhvr>
                                    </p:animEffect>
                                  </p:childTnLst>
                                  <p:subTnLst>
                                    <p:set>
                                      <p:cBhvr override="childStyle">
                                        <p:cTn dur="1" fill="hold" display="0" masterRel="nextClick" afterEffect="1"/>
                                        <p:tgtEl>
                                          <p:spTgt spid="9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8EB60020-554A-879C-E8B8-6635AA9F1E5E}"/>
              </a:ext>
            </a:extLst>
          </p:cNvPr>
          <p:cNvSpPr>
            <a:spLocks noGrp="1"/>
          </p:cNvSpPr>
          <p:nvPr>
            <p:ph type="title"/>
          </p:nvPr>
        </p:nvSpPr>
        <p:spPr>
          <a:xfrm>
            <a:off x="489511" y="1240286"/>
            <a:ext cx="5035824" cy="530731"/>
          </a:xfrm>
        </p:spPr>
        <p:txBody>
          <a:bodyPr rtlCol="0" anchor="t"/>
          <a:lstStyle/>
          <a:p>
            <a:pPr algn="l" rtl="0">
              <a:lnSpc>
                <a:spcPct val="100000"/>
              </a:lnSpc>
            </a:pPr>
            <a:r>
              <a:rPr lang="nl-NL" sz="2800" b="1" cap="none" spc="0" dirty="0">
                <a:solidFill>
                  <a:srgbClr val="E63329"/>
                </a:solidFill>
                <a:latin typeface="Arial" panose="020B0604020202020204" pitchFamily="34" charset="0"/>
                <a:ea typeface="Verdana" panose="020B0604030504040204" pitchFamily="34" charset="0"/>
                <a:cs typeface="Arial" panose="020B0604020202020204" pitchFamily="34" charset="0"/>
              </a:rPr>
              <a:t>Vandaag</a:t>
            </a:r>
          </a:p>
        </p:txBody>
      </p:sp>
      <p:sp>
        <p:nvSpPr>
          <p:cNvPr id="4" name="Titel 1">
            <a:extLst>
              <a:ext uri="{FF2B5EF4-FFF2-40B4-BE49-F238E27FC236}">
                <a16:creationId xmlns:a16="http://schemas.microsoft.com/office/drawing/2014/main" id="{2BD6D550-7AD3-07D5-7FEC-9D899918090A}"/>
              </a:ext>
            </a:extLst>
          </p:cNvPr>
          <p:cNvSpPr txBox="1">
            <a:spLocks/>
          </p:cNvSpPr>
          <p:nvPr/>
        </p:nvSpPr>
        <p:spPr>
          <a:xfrm>
            <a:off x="496409" y="1729114"/>
            <a:ext cx="5037822" cy="2290545"/>
          </a:xfrm>
          <a:prstGeom prst="rect">
            <a:avLst/>
          </a:prstGeom>
        </p:spPr>
        <p:txBody>
          <a:bodyPr vert="horz" lIns="91440" tIns="45720" rIns="91440" bIns="45720" rtlCol="0" anchor="t">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4400" b="1" i="0" u="none" strike="noStrike" kern="1200" cap="all" spc="-150" normalizeH="0" baseline="0" noProof="0" dirty="0">
                <a:ln>
                  <a:noFill/>
                </a:ln>
                <a:solidFill>
                  <a:srgbClr val="0069B4"/>
                </a:solidFill>
                <a:effectLst/>
                <a:uLnTx/>
                <a:uFillTx/>
                <a:latin typeface="Arial Black" panose="020B0604020202020204" pitchFamily="34" charset="0"/>
                <a:ea typeface="Verdana" panose="020B0604030504040204" pitchFamily="34" charset="0"/>
                <a:cs typeface="Arial Black" panose="020B0604020202020204" pitchFamily="34" charset="0"/>
              </a:rPr>
              <a:t>Agenda</a:t>
            </a:r>
          </a:p>
        </p:txBody>
      </p:sp>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Rectangle 17">
            <a:extLst>
              <a:ext uri="{FF2B5EF4-FFF2-40B4-BE49-F238E27FC236}">
                <a16:creationId xmlns:a16="http://schemas.microsoft.com/office/drawing/2014/main" id="{CA617626-6B26-27CB-BD5A-039E3C2B2FEF}"/>
              </a:ext>
            </a:extLst>
          </p:cNvPr>
          <p:cNvSpPr/>
          <p:nvPr/>
        </p:nvSpPr>
        <p:spPr bwMode="auto">
          <a:xfrm>
            <a:off x="5334519" y="2097906"/>
            <a:ext cx="6258559" cy="738664"/>
          </a:xfrm>
          <a:prstGeom prst="rect">
            <a:avLst/>
          </a:prstGeom>
          <a:solidFill>
            <a:srgbClr val="7B7B7B"/>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 service client 4.0</a:t>
            </a:r>
          </a:p>
        </p:txBody>
      </p:sp>
      <p:sp>
        <p:nvSpPr>
          <p:cNvPr id="18" name="Rectangle 8">
            <a:extLst>
              <a:ext uri="{FF2B5EF4-FFF2-40B4-BE49-F238E27FC236}">
                <a16:creationId xmlns:a16="http://schemas.microsoft.com/office/drawing/2014/main" id="{5B2D868B-CA12-4D4C-FAC8-357FF837DA93}"/>
              </a:ext>
            </a:extLst>
          </p:cNvPr>
          <p:cNvSpPr/>
          <p:nvPr/>
        </p:nvSpPr>
        <p:spPr bwMode="auto">
          <a:xfrm>
            <a:off x="5343415" y="2097906"/>
            <a:ext cx="6258559"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Service challenges</a:t>
            </a:r>
          </a:p>
        </p:txBody>
      </p:sp>
      <p:sp>
        <p:nvSpPr>
          <p:cNvPr id="19" name="Rectangle 11">
            <a:extLst>
              <a:ext uri="{FF2B5EF4-FFF2-40B4-BE49-F238E27FC236}">
                <a16:creationId xmlns:a16="http://schemas.microsoft.com/office/drawing/2014/main" id="{B933E5DF-C81E-7E91-93C7-DEE38C85B464}"/>
              </a:ext>
            </a:extLst>
          </p:cNvPr>
          <p:cNvSpPr/>
          <p:nvPr/>
        </p:nvSpPr>
        <p:spPr bwMode="auto">
          <a:xfrm>
            <a:off x="4404560" y="4018119"/>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Onze</a:t>
            </a: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PLM </a:t>
            </a:r>
            <a:r>
              <a:rPr kumimoji="0" lang="en-US"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aanpak</a:t>
            </a:r>
            <a:endPar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0" name="Rectangle 23">
            <a:extLst>
              <a:ext uri="{FF2B5EF4-FFF2-40B4-BE49-F238E27FC236}">
                <a16:creationId xmlns:a16="http://schemas.microsoft.com/office/drawing/2014/main" id="{7582133D-7F48-DB6F-9AD0-C930327FC6A0}"/>
              </a:ext>
            </a:extLst>
          </p:cNvPr>
          <p:cNvSpPr/>
          <p:nvPr/>
        </p:nvSpPr>
        <p:spPr bwMode="auto">
          <a:xfrm>
            <a:off x="4404560" y="5938333"/>
            <a:ext cx="7197414" cy="738664"/>
          </a:xfrm>
          <a:prstGeom prst="rect">
            <a:avLst/>
          </a:prstGeom>
          <a:solidFill>
            <a:srgbClr val="E6533A"/>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defTabSz="914076" fontAlgn="base">
              <a:lnSpc>
                <a:spcPct val="90000"/>
              </a:lnSpc>
              <a:spcBef>
                <a:spcPct val="0"/>
              </a:spcBef>
              <a:spcAft>
                <a:spcPct val="0"/>
              </a:spcAft>
            </a:pPr>
            <a:r>
              <a:rPr lang="fr-FR" sz="3200" spc="-51">
                <a:solidFill>
                  <a:prstClr val="white"/>
                </a:solidFill>
                <a:latin typeface="Segoe UI Light" panose="020B0502040204020203" pitchFamily="34" charset="0"/>
                <a:cs typeface="Segoe UI Light" panose="020B0502040204020203" pitchFamily="34" charset="0"/>
              </a:rPr>
              <a:t>Waarom Visiativ</a:t>
            </a:r>
            <a:endParaRPr lang="fr-FR" sz="3200" spc="-51" dirty="0">
              <a:solidFill>
                <a:prstClr val="white"/>
              </a:solidFill>
              <a:latin typeface="Segoe UI Light" panose="020B0502040204020203" pitchFamily="34" charset="0"/>
              <a:cs typeface="Segoe UI Light" panose="020B0502040204020203" pitchFamily="34" charset="0"/>
            </a:endParaRPr>
          </a:p>
        </p:txBody>
      </p:sp>
      <p:sp>
        <p:nvSpPr>
          <p:cNvPr id="21" name="Rectangle 10">
            <a:extLst>
              <a:ext uri="{FF2B5EF4-FFF2-40B4-BE49-F238E27FC236}">
                <a16:creationId xmlns:a16="http://schemas.microsoft.com/office/drawing/2014/main" id="{5DE94C77-EB17-3C61-BC02-DC49279F573B}"/>
              </a:ext>
            </a:extLst>
          </p:cNvPr>
          <p:cNvSpPr/>
          <p:nvPr/>
        </p:nvSpPr>
        <p:spPr bwMode="auto">
          <a:xfrm>
            <a:off x="4404560" y="4976879"/>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Lessons learned</a:t>
            </a:r>
          </a:p>
        </p:txBody>
      </p:sp>
      <p:sp>
        <p:nvSpPr>
          <p:cNvPr id="22" name="Rectangle 16">
            <a:extLst>
              <a:ext uri="{FF2B5EF4-FFF2-40B4-BE49-F238E27FC236}">
                <a16:creationId xmlns:a16="http://schemas.microsoft.com/office/drawing/2014/main" id="{96994FAD-6274-A19B-6298-48ACA8C58055}"/>
              </a:ext>
            </a:extLst>
          </p:cNvPr>
          <p:cNvSpPr/>
          <p:nvPr/>
        </p:nvSpPr>
        <p:spPr bwMode="auto">
          <a:xfrm>
            <a:off x="4404560" y="3058036"/>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fr-FR" sz="3200" b="0" i="0" u="none" strike="noStrike" kern="1200" cap="none" spc="-51"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Enkele</a:t>
            </a:r>
            <a:r>
              <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a:t>
            </a:r>
            <a:r>
              <a:rPr lang="fr-FR" sz="3200" spc="-51" dirty="0">
                <a:solidFill>
                  <a:prstClr val="white"/>
                </a:solidFill>
                <a:latin typeface="Segoe UI Light" panose="020B0502040204020203" pitchFamily="34" charset="0"/>
                <a:cs typeface="Segoe UI Light" panose="020B0502040204020203" pitchFamily="34" charset="0"/>
              </a:rPr>
              <a:t>van onze </a:t>
            </a:r>
            <a:r>
              <a:rPr lang="fr-FR" sz="3200" spc="-51" dirty="0" err="1">
                <a:solidFill>
                  <a:prstClr val="white"/>
                </a:solidFill>
                <a:latin typeface="Segoe UI Light" panose="020B0502040204020203" pitchFamily="34" charset="0"/>
                <a:cs typeface="Segoe UI Light" panose="020B0502040204020203" pitchFamily="34" charset="0"/>
              </a:rPr>
              <a:t>klanten</a:t>
            </a:r>
            <a:endParaRPr kumimoji="0" lang="fr-FR"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3" name="Rectangle 15">
            <a:extLst>
              <a:ext uri="{FF2B5EF4-FFF2-40B4-BE49-F238E27FC236}">
                <a16:creationId xmlns:a16="http://schemas.microsoft.com/office/drawing/2014/main" id="{78BC953D-A484-DB9B-F754-351A61D68B98}"/>
              </a:ext>
            </a:extLst>
          </p:cNvPr>
          <p:cNvSpPr/>
          <p:nvPr/>
        </p:nvSpPr>
        <p:spPr bwMode="auto">
          <a:xfrm>
            <a:off x="4404561" y="2096822"/>
            <a:ext cx="7188518"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marL="0" marR="0" lvl="0" indent="0" algn="l" defTabSz="914076"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51"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Het 3DEXPERIENCE Platform</a:t>
            </a:r>
          </a:p>
        </p:txBody>
      </p:sp>
      <p:sp>
        <p:nvSpPr>
          <p:cNvPr id="24" name="Rectangle 15">
            <a:extLst>
              <a:ext uri="{FF2B5EF4-FFF2-40B4-BE49-F238E27FC236}">
                <a16:creationId xmlns:a16="http://schemas.microsoft.com/office/drawing/2014/main" id="{BF79BEA9-51AE-4F48-5415-625B31E22115}"/>
              </a:ext>
            </a:extLst>
          </p:cNvPr>
          <p:cNvSpPr/>
          <p:nvPr/>
        </p:nvSpPr>
        <p:spPr bwMode="auto">
          <a:xfrm>
            <a:off x="4404561" y="1168841"/>
            <a:ext cx="7197414" cy="738664"/>
          </a:xfrm>
          <a:prstGeom prst="rect">
            <a:avLst/>
          </a:prstGeom>
          <a:solidFill>
            <a:sysClr val="window" lastClr="FFFFFF">
              <a:lumMod val="50000"/>
            </a:sysClr>
          </a:solidFill>
          <a:ln w="2540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pPr defTabSz="914076" fontAlgn="base">
              <a:lnSpc>
                <a:spcPct val="90000"/>
              </a:lnSpc>
              <a:spcBef>
                <a:spcPct val="0"/>
              </a:spcBef>
              <a:spcAft>
                <a:spcPct val="0"/>
              </a:spcAft>
            </a:pPr>
            <a:r>
              <a:rPr lang="en-US" sz="3200" spc="-51" dirty="0" err="1">
                <a:solidFill>
                  <a:prstClr val="white"/>
                </a:solidFill>
                <a:latin typeface="Segoe UI Light" panose="020B0502040204020203" pitchFamily="34" charset="0"/>
                <a:cs typeface="Segoe UI Light" panose="020B0502040204020203" pitchFamily="34" charset="0"/>
              </a:rPr>
              <a:t>Typische</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noden</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bij</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onze</a:t>
            </a:r>
            <a:r>
              <a:rPr lang="en-US" sz="3200" spc="-51" dirty="0">
                <a:solidFill>
                  <a:prstClr val="white"/>
                </a:solidFill>
                <a:latin typeface="Segoe UI Light" panose="020B0502040204020203" pitchFamily="34" charset="0"/>
                <a:cs typeface="Segoe UI Light" panose="020B0502040204020203" pitchFamily="34" charset="0"/>
              </a:rPr>
              <a:t> </a:t>
            </a:r>
            <a:r>
              <a:rPr lang="en-US" sz="3200" spc="-51" dirty="0" err="1">
                <a:solidFill>
                  <a:prstClr val="white"/>
                </a:solidFill>
                <a:latin typeface="Segoe UI Light" panose="020B0502040204020203" pitchFamily="34" charset="0"/>
                <a:cs typeface="Segoe UI Light" panose="020B0502040204020203" pitchFamily="34" charset="0"/>
              </a:rPr>
              <a:t>klanten</a:t>
            </a:r>
            <a:endParaRPr lang="en-US" sz="3200" spc="-51" dirty="0">
              <a:solidFill>
                <a:prstClr val="white"/>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931582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5EF8B57-B982-EB0E-8016-49E39CA651C5}"/>
              </a:ext>
            </a:extLst>
          </p:cNvPr>
          <p:cNvSpPr txBox="1">
            <a:spLocks/>
          </p:cNvSpPr>
          <p:nvPr/>
        </p:nvSpPr>
        <p:spPr>
          <a:xfrm>
            <a:off x="194734" y="931491"/>
            <a:ext cx="12192000" cy="697563"/>
          </a:xfrm>
          <a:prstGeom prst="rect">
            <a:avLst/>
          </a:prstGeom>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defTabSz="1219170">
              <a:defRPr/>
            </a:pPr>
            <a:r>
              <a:rPr lang="en-US" sz="3733" dirty="0" err="1">
                <a:solidFill>
                  <a:srgbClr val="404346"/>
                </a:solidFill>
                <a:latin typeface="Segoe UI Light" panose="020B0502040204020203" pitchFamily="34" charset="0"/>
                <a:cs typeface="Segoe UI Light" panose="020B0502040204020203" pitchFamily="34" charset="0"/>
              </a:rPr>
              <a:t>Waarom</a:t>
            </a:r>
            <a:r>
              <a:rPr lang="en-US" sz="3733" dirty="0">
                <a:solidFill>
                  <a:srgbClr val="404346"/>
                </a:solidFill>
                <a:latin typeface="Segoe UI Light" panose="020B0502040204020203" pitchFamily="34" charset="0"/>
                <a:cs typeface="Segoe UI Light" panose="020B0502040204020203" pitchFamily="34" charset="0"/>
              </a:rPr>
              <a:t> 3DEXPERIENCE ?</a:t>
            </a:r>
          </a:p>
        </p:txBody>
      </p:sp>
      <p:sp>
        <p:nvSpPr>
          <p:cNvPr id="3" name="Tekstvak 2">
            <a:extLst>
              <a:ext uri="{FF2B5EF4-FFF2-40B4-BE49-F238E27FC236}">
                <a16:creationId xmlns:a16="http://schemas.microsoft.com/office/drawing/2014/main" id="{F31755D8-0F83-CFE9-9C37-CBA05213AEF6}"/>
              </a:ext>
            </a:extLst>
          </p:cNvPr>
          <p:cNvSpPr txBox="1"/>
          <p:nvPr/>
        </p:nvSpPr>
        <p:spPr>
          <a:xfrm>
            <a:off x="489511" y="1671466"/>
            <a:ext cx="11702489" cy="5165132"/>
          </a:xfrm>
          <a:prstGeom prst="rect">
            <a:avLst/>
          </a:prstGeom>
          <a:noFill/>
        </p:spPr>
        <p:txBody>
          <a:bodyPr wrap="square" lIns="0" tIns="0" rIns="0" bIns="0" rtlCol="0">
            <a:spAutoFit/>
          </a:bodyPr>
          <a:lstStyle/>
          <a:p>
            <a:pPr marL="380990" indent="-380990">
              <a:lnSpc>
                <a:spcPct val="200000"/>
              </a:lnSpc>
              <a:spcAft>
                <a:spcPts val="800"/>
              </a:spcAft>
              <a:buFont typeface="Arial" panose="020B0604020202020204" pitchFamily="34" charset="0"/>
              <a:buChar char="•"/>
            </a:pPr>
            <a:r>
              <a:rPr lang="nl-NL" sz="1400" dirty="0">
                <a:solidFill>
                  <a:prstClr val="black"/>
                </a:solidFill>
                <a:latin typeface="Segoe UI Light" panose="020B0502040204020203" pitchFamily="34" charset="0"/>
                <a:cs typeface="Segoe UI Light" panose="020B0502040204020203" pitchFamily="34" charset="0"/>
              </a:rPr>
              <a:t>Uitstekende integratie met </a:t>
            </a:r>
            <a:r>
              <a:rPr lang="nl-NL" sz="1400" dirty="0" err="1">
                <a:solidFill>
                  <a:prstClr val="black"/>
                </a:solidFill>
                <a:latin typeface="Segoe UI Light" panose="020B0502040204020203" pitchFamily="34" charset="0"/>
                <a:cs typeface="Segoe UI Light" panose="020B0502040204020203" pitchFamily="34" charset="0"/>
              </a:rPr>
              <a:t>Solidworks</a:t>
            </a:r>
            <a:r>
              <a:rPr lang="nl-NL" sz="1400" dirty="0">
                <a:solidFill>
                  <a:prstClr val="black"/>
                </a:solidFill>
                <a:latin typeface="Segoe UI Light" panose="020B0502040204020203" pitchFamily="34" charset="0"/>
                <a:cs typeface="Segoe UI Light" panose="020B0502040204020203" pitchFamily="34" charset="0"/>
              </a:rPr>
              <a:t> en CATIA vandaag en toekomstgericht.</a:t>
            </a:r>
          </a:p>
          <a:p>
            <a:pPr marL="380990" indent="-380990">
              <a:lnSpc>
                <a:spcPct val="200000"/>
              </a:lnSpc>
              <a:spcAft>
                <a:spcPts val="800"/>
              </a:spcAft>
              <a:buFont typeface="Arial" panose="020B0604020202020204" pitchFamily="34" charset="0"/>
              <a:buChar char="•"/>
            </a:pPr>
            <a:r>
              <a:rPr lang="nl-NL" sz="1400" dirty="0">
                <a:solidFill>
                  <a:prstClr val="black"/>
                </a:solidFill>
                <a:latin typeface="Segoe UI Light" panose="020B0502040204020203" pitchFamily="34" charset="0"/>
                <a:cs typeface="Segoe UI Light" panose="020B0502040204020203" pitchFamily="34" charset="0"/>
              </a:rPr>
              <a:t>3DX is het strategische PLM platform voor </a:t>
            </a:r>
            <a:r>
              <a:rPr lang="nl-NL" sz="1400" dirty="0" err="1">
                <a:solidFill>
                  <a:prstClr val="black"/>
                </a:solidFill>
                <a:latin typeface="Segoe UI Light" panose="020B0502040204020203" pitchFamily="34" charset="0"/>
                <a:cs typeface="Segoe UI Light" panose="020B0502040204020203" pitchFamily="34" charset="0"/>
              </a:rPr>
              <a:t>Dassault</a:t>
            </a:r>
            <a:r>
              <a:rPr lang="nl-NL" sz="1400" dirty="0">
                <a:solidFill>
                  <a:prstClr val="black"/>
                </a:solidFill>
                <a:latin typeface="Segoe UI Light" panose="020B0502040204020203" pitchFamily="34" charset="0"/>
                <a:cs typeface="Segoe UI Light" panose="020B0502040204020203" pitchFamily="34" charset="0"/>
              </a:rPr>
              <a:t> </a:t>
            </a:r>
            <a:r>
              <a:rPr lang="nl-NL" sz="1400" dirty="0" err="1">
                <a:solidFill>
                  <a:prstClr val="black"/>
                </a:solidFill>
                <a:latin typeface="Segoe UI Light" panose="020B0502040204020203" pitchFamily="34" charset="0"/>
                <a:cs typeface="Segoe UI Light" panose="020B0502040204020203" pitchFamily="34" charset="0"/>
              </a:rPr>
              <a:t>Systèmes</a:t>
            </a:r>
            <a:r>
              <a:rPr lang="nl-NL" sz="1400" dirty="0">
                <a:solidFill>
                  <a:prstClr val="black"/>
                </a:solidFill>
                <a:latin typeface="Segoe UI Light" panose="020B0502040204020203" pitchFamily="34" charset="0"/>
                <a:cs typeface="Segoe UI Light" panose="020B0502040204020203" pitchFamily="34" charset="0"/>
              </a:rPr>
              <a:t> en zijn klanten. Gewoon de volgende stap na e-PDM.</a:t>
            </a:r>
          </a:p>
          <a:p>
            <a:pPr marL="990467" lvl="1" indent="-380990">
              <a:lnSpc>
                <a:spcPct val="200000"/>
              </a:lnSpc>
              <a:spcAft>
                <a:spcPts val="800"/>
              </a:spcAft>
              <a:buFont typeface="Arial" panose="020B0604020202020204" pitchFamily="34" charset="0"/>
              <a:buChar char="•"/>
            </a:pPr>
            <a:r>
              <a:rPr lang="nl-NL" sz="1400" dirty="0">
                <a:solidFill>
                  <a:prstClr val="black"/>
                </a:solidFill>
                <a:latin typeface="Segoe UI Light" panose="020B0502040204020203" pitchFamily="34" charset="0"/>
                <a:cs typeface="Segoe UI Light" panose="020B0502040204020203" pitchFamily="34" charset="0"/>
              </a:rPr>
              <a:t>Werkelijk 1 platform, alle </a:t>
            </a:r>
            <a:r>
              <a:rPr lang="nl-NL" sz="1400" dirty="0" err="1">
                <a:solidFill>
                  <a:prstClr val="black"/>
                </a:solidFill>
                <a:latin typeface="Segoe UI Light" panose="020B0502040204020203" pitchFamily="34" charset="0"/>
                <a:cs typeface="Segoe UI Light" panose="020B0502040204020203" pitchFamily="34" charset="0"/>
              </a:rPr>
              <a:t>brands</a:t>
            </a:r>
            <a:r>
              <a:rPr lang="nl-NL" sz="1400" dirty="0">
                <a:solidFill>
                  <a:prstClr val="black"/>
                </a:solidFill>
                <a:latin typeface="Segoe UI Light" panose="020B0502040204020203" pitchFamily="34" charset="0"/>
                <a:cs typeface="Segoe UI Light" panose="020B0502040204020203" pitchFamily="34" charset="0"/>
              </a:rPr>
              <a:t> zijn verplicht hierop verder te ontwikkelen:</a:t>
            </a:r>
          </a:p>
          <a:p>
            <a:pPr marL="1447667" lvl="2" indent="-380990">
              <a:lnSpc>
                <a:spcPct val="200000"/>
              </a:lnSpc>
              <a:spcAft>
                <a:spcPts val="800"/>
              </a:spcAft>
              <a:buFont typeface="Arial" panose="020B0604020202020204" pitchFamily="34" charset="0"/>
              <a:buChar char="•"/>
            </a:pPr>
            <a:r>
              <a:rPr lang="nl-NL" sz="1400" dirty="0" err="1">
                <a:solidFill>
                  <a:prstClr val="black"/>
                </a:solidFill>
                <a:latin typeface="Segoe UI Light" panose="020B0502040204020203" pitchFamily="34" charset="0"/>
                <a:cs typeface="Segoe UI Light" panose="020B0502040204020203" pitchFamily="34" charset="0"/>
              </a:rPr>
              <a:t>Future</a:t>
            </a:r>
            <a:r>
              <a:rPr lang="nl-NL" sz="1400" dirty="0">
                <a:solidFill>
                  <a:prstClr val="black"/>
                </a:solidFill>
                <a:latin typeface="Segoe UI Light" panose="020B0502040204020203" pitchFamily="34" charset="0"/>
                <a:cs typeface="Segoe UI Light" panose="020B0502040204020203" pitchFamily="34" charset="0"/>
              </a:rPr>
              <a:t> </a:t>
            </a:r>
            <a:r>
              <a:rPr lang="nl-NL" sz="1400" dirty="0" err="1">
                <a:solidFill>
                  <a:prstClr val="black"/>
                </a:solidFill>
                <a:latin typeface="Segoe UI Light" panose="020B0502040204020203" pitchFamily="34" charset="0"/>
                <a:cs typeface="Segoe UI Light" panose="020B0502040204020203" pitchFamily="34" charset="0"/>
              </a:rPr>
              <a:t>proof</a:t>
            </a:r>
            <a:r>
              <a:rPr lang="nl-NL" sz="1400" dirty="0">
                <a:solidFill>
                  <a:prstClr val="black"/>
                </a:solidFill>
                <a:latin typeface="Segoe UI Light" panose="020B0502040204020203" pitchFamily="34" charset="0"/>
                <a:cs typeface="Segoe UI Light" panose="020B0502040204020203" pitchFamily="34" charset="0"/>
              </a:rPr>
              <a:t> voor verschillende jaren.</a:t>
            </a:r>
          </a:p>
          <a:p>
            <a:pPr marL="1447667" lvl="2" indent="-380990">
              <a:lnSpc>
                <a:spcPct val="200000"/>
              </a:lnSpc>
              <a:spcAft>
                <a:spcPts val="800"/>
              </a:spcAft>
              <a:buFont typeface="Arial" panose="020B0604020202020204" pitchFamily="34" charset="0"/>
              <a:buChar char="•"/>
            </a:pPr>
            <a:r>
              <a:rPr lang="nl-NL" sz="1400" dirty="0">
                <a:solidFill>
                  <a:prstClr val="black"/>
                </a:solidFill>
                <a:latin typeface="Segoe UI Light" panose="020B0502040204020203" pitchFamily="34" charset="0"/>
                <a:cs typeface="Segoe UI Light" panose="020B0502040204020203" pitchFamily="34" charset="0"/>
              </a:rPr>
              <a:t>Groot aantal van apps </a:t>
            </a:r>
            <a:r>
              <a:rPr lang="nl-NL" sz="1400" dirty="0" err="1">
                <a:solidFill>
                  <a:prstClr val="black"/>
                </a:solidFill>
                <a:latin typeface="Segoe UI Light" panose="020B0502040204020203" pitchFamily="34" charset="0"/>
                <a:cs typeface="Segoe UI Light" panose="020B0502040204020203" pitchFamily="34" charset="0"/>
              </a:rPr>
              <a:t>bvb</a:t>
            </a:r>
            <a:r>
              <a:rPr lang="nl-NL" sz="1400" dirty="0">
                <a:solidFill>
                  <a:prstClr val="black"/>
                </a:solidFill>
                <a:latin typeface="Segoe UI Light" panose="020B0502040204020203" pitchFamily="34" charset="0"/>
                <a:cs typeface="Segoe UI Light" panose="020B0502040204020203" pitchFamily="34" charset="0"/>
              </a:rPr>
              <a:t> Simulatie, virtuele productie , kwaliteit, </a:t>
            </a:r>
            <a:r>
              <a:rPr lang="nl-NL" sz="1400" dirty="0" err="1">
                <a:solidFill>
                  <a:prstClr val="black"/>
                </a:solidFill>
                <a:latin typeface="Segoe UI Light" panose="020B0502040204020203" pitchFamily="34" charset="0"/>
                <a:cs typeface="Segoe UI Light" panose="020B0502040204020203" pitchFamily="34" charset="0"/>
              </a:rPr>
              <a:t>sustainable</a:t>
            </a:r>
            <a:r>
              <a:rPr lang="nl-NL" sz="1400" dirty="0">
                <a:solidFill>
                  <a:prstClr val="black"/>
                </a:solidFill>
                <a:latin typeface="Segoe UI Light" panose="020B0502040204020203" pitchFamily="34" charset="0"/>
                <a:cs typeface="Segoe UI Light" panose="020B0502040204020203" pitchFamily="34" charset="0"/>
              </a:rPr>
              <a:t> </a:t>
            </a:r>
            <a:r>
              <a:rPr lang="nl-NL" sz="1400" dirty="0" err="1">
                <a:solidFill>
                  <a:prstClr val="black"/>
                </a:solidFill>
                <a:latin typeface="Segoe UI Light" panose="020B0502040204020203" pitchFamily="34" charset="0"/>
                <a:cs typeface="Segoe UI Light" panose="020B0502040204020203" pitchFamily="34" charset="0"/>
              </a:rPr>
              <a:t>innovation</a:t>
            </a:r>
            <a:r>
              <a:rPr lang="nl-NL" sz="1400" dirty="0">
                <a:solidFill>
                  <a:prstClr val="black"/>
                </a:solidFill>
                <a:latin typeface="Segoe UI Light" panose="020B0502040204020203" pitchFamily="34" charset="0"/>
                <a:cs typeface="Segoe UI Light" panose="020B0502040204020203" pitchFamily="34" charset="0"/>
              </a:rPr>
              <a:t> manager, etc.</a:t>
            </a:r>
          </a:p>
          <a:p>
            <a:pPr marL="990467" lvl="1" indent="-380990">
              <a:lnSpc>
                <a:spcPct val="200000"/>
              </a:lnSpc>
              <a:spcAft>
                <a:spcPts val="800"/>
              </a:spcAft>
              <a:buFont typeface="Arial" panose="020B0604020202020204" pitchFamily="34" charset="0"/>
              <a:buChar char="•"/>
            </a:pPr>
            <a:r>
              <a:rPr lang="nl-NL" sz="1400" dirty="0">
                <a:solidFill>
                  <a:prstClr val="black"/>
                </a:solidFill>
                <a:latin typeface="Segoe UI Light" panose="020B0502040204020203" pitchFamily="34" charset="0"/>
                <a:cs typeface="Segoe UI Light" panose="020B0502040204020203" pitchFamily="34" charset="0"/>
              </a:rPr>
              <a:t>State of </a:t>
            </a:r>
            <a:r>
              <a:rPr lang="nl-NL" sz="1400" dirty="0" err="1">
                <a:solidFill>
                  <a:prstClr val="black"/>
                </a:solidFill>
                <a:latin typeface="Segoe UI Light" panose="020B0502040204020203" pitchFamily="34" charset="0"/>
                <a:cs typeface="Segoe UI Light" panose="020B0502040204020203" pitchFamily="34" charset="0"/>
              </a:rPr>
              <a:t>the</a:t>
            </a:r>
            <a:r>
              <a:rPr lang="nl-NL" sz="1400" dirty="0">
                <a:solidFill>
                  <a:prstClr val="black"/>
                </a:solidFill>
                <a:latin typeface="Segoe UI Light" panose="020B0502040204020203" pitchFamily="34" charset="0"/>
                <a:cs typeface="Segoe UI Light" panose="020B0502040204020203" pitchFamily="34" charset="0"/>
              </a:rPr>
              <a:t> art </a:t>
            </a:r>
            <a:r>
              <a:rPr lang="nl-NL" sz="1400" dirty="0" err="1">
                <a:solidFill>
                  <a:prstClr val="black"/>
                </a:solidFill>
                <a:latin typeface="Segoe UI Light" panose="020B0502040204020203" pitchFamily="34" charset="0"/>
                <a:cs typeface="Segoe UI Light" panose="020B0502040204020203" pitchFamily="34" charset="0"/>
              </a:rPr>
              <a:t>bvb</a:t>
            </a:r>
            <a:r>
              <a:rPr lang="nl-NL" sz="1400" dirty="0">
                <a:solidFill>
                  <a:prstClr val="black"/>
                </a:solidFill>
                <a:latin typeface="Segoe UI Light" panose="020B0502040204020203" pitchFamily="34" charset="0"/>
                <a:cs typeface="Segoe UI Light" panose="020B0502040204020203" pitchFamily="34" charset="0"/>
              </a:rPr>
              <a:t> userinterface, widgets, Data </a:t>
            </a:r>
            <a:r>
              <a:rPr lang="nl-NL" sz="1400" dirty="0" err="1">
                <a:solidFill>
                  <a:prstClr val="black"/>
                </a:solidFill>
                <a:latin typeface="Segoe UI Light" panose="020B0502040204020203" pitchFamily="34" charset="0"/>
                <a:cs typeface="Segoe UI Light" panose="020B0502040204020203" pitchFamily="34" charset="0"/>
              </a:rPr>
              <a:t>driven</a:t>
            </a:r>
            <a:r>
              <a:rPr lang="nl-NL" sz="1400" dirty="0">
                <a:solidFill>
                  <a:prstClr val="black"/>
                </a:solidFill>
                <a:latin typeface="Segoe UI Light" panose="020B0502040204020203" pitchFamily="34" charset="0"/>
                <a:cs typeface="Segoe UI Light" panose="020B0502040204020203" pitchFamily="34" charset="0"/>
              </a:rPr>
              <a:t>, Model </a:t>
            </a:r>
            <a:r>
              <a:rPr lang="nl-NL" sz="1400" dirty="0" err="1">
                <a:solidFill>
                  <a:prstClr val="black"/>
                </a:solidFill>
                <a:latin typeface="Segoe UI Light" panose="020B0502040204020203" pitchFamily="34" charset="0"/>
                <a:cs typeface="Segoe UI Light" panose="020B0502040204020203" pitchFamily="34" charset="0"/>
              </a:rPr>
              <a:t>based</a:t>
            </a:r>
            <a:r>
              <a:rPr lang="nl-NL" sz="1400" dirty="0">
                <a:solidFill>
                  <a:prstClr val="black"/>
                </a:solidFill>
                <a:latin typeface="Segoe UI Light" panose="020B0502040204020203" pitchFamily="34" charset="0"/>
                <a:cs typeface="Segoe UI Light" panose="020B0502040204020203" pitchFamily="34" charset="0"/>
              </a:rPr>
              <a:t>, </a:t>
            </a:r>
            <a:r>
              <a:rPr lang="nl-NL" sz="1400" dirty="0" err="1">
                <a:solidFill>
                  <a:prstClr val="black"/>
                </a:solidFill>
                <a:latin typeface="Segoe UI Light" panose="020B0502040204020203" pitchFamily="34" charset="0"/>
                <a:cs typeface="Segoe UI Light" panose="020B0502040204020203" pitchFamily="34" charset="0"/>
              </a:rPr>
              <a:t>enz</a:t>
            </a:r>
            <a:r>
              <a:rPr lang="nl-NL" sz="1400" dirty="0">
                <a:solidFill>
                  <a:prstClr val="black"/>
                </a:solidFill>
                <a:latin typeface="Segoe UI Light" panose="020B0502040204020203" pitchFamily="34" charset="0"/>
                <a:cs typeface="Segoe UI Light" panose="020B0502040204020203" pitchFamily="34" charset="0"/>
              </a:rPr>
              <a:t>…</a:t>
            </a:r>
          </a:p>
          <a:p>
            <a:pPr marL="990467" lvl="1" indent="-380990">
              <a:lnSpc>
                <a:spcPct val="200000"/>
              </a:lnSpc>
              <a:spcAft>
                <a:spcPts val="800"/>
              </a:spcAft>
              <a:buFont typeface="Arial" panose="020B0604020202020204" pitchFamily="34" charset="0"/>
              <a:buChar char="•"/>
            </a:pPr>
            <a:r>
              <a:rPr lang="nl-NL" sz="1400" dirty="0">
                <a:solidFill>
                  <a:prstClr val="black"/>
                </a:solidFill>
                <a:latin typeface="Segoe UI Light" panose="020B0502040204020203" pitchFamily="34" charset="0"/>
                <a:cs typeface="Segoe UI Light" panose="020B0502040204020203" pitchFamily="34" charset="0"/>
              </a:rPr>
              <a:t>Bepaalde vernieuwingen</a:t>
            </a:r>
          </a:p>
          <a:p>
            <a:pPr marL="990467" lvl="1" indent="-380990">
              <a:lnSpc>
                <a:spcPct val="200000"/>
              </a:lnSpc>
              <a:spcAft>
                <a:spcPts val="800"/>
              </a:spcAft>
              <a:buFont typeface="Arial" panose="020B0604020202020204" pitchFamily="34" charset="0"/>
              <a:buChar char="•"/>
            </a:pPr>
            <a:r>
              <a:rPr lang="nl-NL" sz="1400" dirty="0" err="1">
                <a:solidFill>
                  <a:prstClr val="black"/>
                </a:solidFill>
                <a:latin typeface="Segoe UI Light" panose="020B0502040204020203" pitchFamily="34" charset="0"/>
                <a:cs typeface="Segoe UI Light" panose="020B0502040204020203" pitchFamily="34" charset="0"/>
              </a:rPr>
              <a:t>Think</a:t>
            </a:r>
            <a:r>
              <a:rPr lang="nl-NL" sz="1400" dirty="0">
                <a:solidFill>
                  <a:prstClr val="black"/>
                </a:solidFill>
                <a:latin typeface="Segoe UI Light" panose="020B0502040204020203" pitchFamily="34" charset="0"/>
                <a:cs typeface="Segoe UI Light" panose="020B0502040204020203" pitchFamily="34" charset="0"/>
              </a:rPr>
              <a:t> big, start small </a:t>
            </a:r>
            <a:r>
              <a:rPr lang="nl-NL" sz="1400" dirty="0" err="1">
                <a:solidFill>
                  <a:prstClr val="black"/>
                </a:solidFill>
                <a:latin typeface="Segoe UI Light" panose="020B0502040204020203" pitchFamily="34" charset="0"/>
                <a:cs typeface="Segoe UI Light" panose="020B0502040204020203" pitchFamily="34" charset="0"/>
              </a:rPr>
              <a:t>and</a:t>
            </a:r>
            <a:r>
              <a:rPr lang="nl-NL" sz="1400" dirty="0">
                <a:solidFill>
                  <a:prstClr val="black"/>
                </a:solidFill>
                <a:latin typeface="Segoe UI Light" panose="020B0502040204020203" pitchFamily="34" charset="0"/>
                <a:cs typeface="Segoe UI Light" panose="020B0502040204020203" pitchFamily="34" charset="0"/>
              </a:rPr>
              <a:t> </a:t>
            </a:r>
            <a:r>
              <a:rPr lang="nl-NL" sz="1400" dirty="0" err="1">
                <a:solidFill>
                  <a:prstClr val="black"/>
                </a:solidFill>
                <a:latin typeface="Segoe UI Light" panose="020B0502040204020203" pitchFamily="34" charset="0"/>
                <a:cs typeface="Segoe UI Light" panose="020B0502040204020203" pitchFamily="34" charset="0"/>
              </a:rPr>
              <a:t>accelerate</a:t>
            </a:r>
            <a:r>
              <a:rPr lang="nl-NL" sz="1400" dirty="0">
                <a:solidFill>
                  <a:prstClr val="black"/>
                </a:solidFill>
                <a:latin typeface="Segoe UI Light" panose="020B0502040204020203" pitchFamily="34" charset="0"/>
                <a:cs typeface="Segoe UI Light" panose="020B0502040204020203" pitchFamily="34" charset="0"/>
              </a:rPr>
              <a:t> </a:t>
            </a:r>
            <a:r>
              <a:rPr lang="nl-NL" sz="1400" dirty="0" err="1">
                <a:solidFill>
                  <a:prstClr val="black"/>
                </a:solidFill>
                <a:latin typeface="Segoe UI Light" panose="020B0502040204020203" pitchFamily="34" charset="0"/>
                <a:cs typeface="Segoe UI Light" panose="020B0502040204020203" pitchFamily="34" charset="0"/>
              </a:rPr>
              <a:t>fast</a:t>
            </a:r>
            <a:r>
              <a:rPr lang="nl-NL" sz="1400" dirty="0">
                <a:solidFill>
                  <a:prstClr val="black"/>
                </a:solidFill>
                <a:latin typeface="Segoe UI Light" panose="020B0502040204020203" pitchFamily="34" charset="0"/>
                <a:cs typeface="Segoe UI Light" panose="020B0502040204020203" pitchFamily="34" charset="0"/>
              </a:rPr>
              <a:t>.</a:t>
            </a:r>
          </a:p>
          <a:p>
            <a:pPr marL="380990" indent="-380990">
              <a:lnSpc>
                <a:spcPct val="200000"/>
              </a:lnSpc>
              <a:spcAft>
                <a:spcPts val="800"/>
              </a:spcAft>
              <a:buFont typeface="Arial" panose="020B0604020202020204" pitchFamily="34" charset="0"/>
              <a:buChar char="•"/>
            </a:pPr>
            <a:r>
              <a:rPr lang="nl-NL" sz="1400" dirty="0" err="1">
                <a:solidFill>
                  <a:prstClr val="black"/>
                </a:solidFill>
                <a:latin typeface="Segoe UI Light" panose="020B0502040204020203" pitchFamily="34" charset="0"/>
                <a:cs typeface="Segoe UI Light" panose="020B0502040204020203" pitchFamily="34" charset="0"/>
              </a:rPr>
              <a:t>Dassault</a:t>
            </a:r>
            <a:r>
              <a:rPr lang="nl-NL" sz="1400" dirty="0">
                <a:solidFill>
                  <a:prstClr val="black"/>
                </a:solidFill>
                <a:latin typeface="Segoe UI Light" panose="020B0502040204020203" pitchFamily="34" charset="0"/>
                <a:cs typeface="Segoe UI Light" panose="020B0502040204020203" pitchFamily="34" charset="0"/>
              </a:rPr>
              <a:t> </a:t>
            </a:r>
            <a:r>
              <a:rPr lang="nl-NL" sz="1400" dirty="0" err="1">
                <a:solidFill>
                  <a:prstClr val="black"/>
                </a:solidFill>
                <a:latin typeface="Segoe UI Light" panose="020B0502040204020203" pitchFamily="34" charset="0"/>
                <a:cs typeface="Segoe UI Light" panose="020B0502040204020203" pitchFamily="34" charset="0"/>
              </a:rPr>
              <a:t>systèmes</a:t>
            </a:r>
            <a:r>
              <a:rPr lang="nl-NL" sz="1400" dirty="0">
                <a:solidFill>
                  <a:prstClr val="black"/>
                </a:solidFill>
                <a:latin typeface="Segoe UI Light" panose="020B0502040204020203" pitchFamily="34" charset="0"/>
                <a:cs typeface="Segoe UI Light" panose="020B0502040204020203" pitchFamily="34" charset="0"/>
              </a:rPr>
              <a:t> is duidelijke marktleider in het PLM domein. </a:t>
            </a:r>
          </a:p>
          <a:p>
            <a:pPr marL="990467" lvl="1" indent="-380990">
              <a:lnSpc>
                <a:spcPct val="200000"/>
              </a:lnSpc>
              <a:spcAft>
                <a:spcPts val="800"/>
              </a:spcAft>
              <a:buFont typeface="Arial" panose="020B0604020202020204" pitchFamily="34" charset="0"/>
              <a:buChar char="•"/>
            </a:pPr>
            <a:r>
              <a:rPr lang="nl-NL" sz="1400" dirty="0">
                <a:solidFill>
                  <a:prstClr val="black"/>
                </a:solidFill>
                <a:latin typeface="Segoe UI Light" panose="020B0502040204020203" pitchFamily="34" charset="0"/>
                <a:cs typeface="Segoe UI Light" panose="020B0502040204020203" pitchFamily="34" charset="0"/>
              </a:rPr>
              <a:t>E.g. partners met jaren ervaring in het implementeren van PLM oplossingen.</a:t>
            </a:r>
            <a:endParaRPr lang="nl-NL" sz="1400" b="1" dirty="0">
              <a:solidFill>
                <a:prstClr val="black"/>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42259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7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7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C720863-1B4A-4684-DF2F-1B2706C33D20}"/>
              </a:ext>
            </a:extLst>
          </p:cNvPr>
          <p:cNvSpPr txBox="1">
            <a:spLocks/>
          </p:cNvSpPr>
          <p:nvPr/>
        </p:nvSpPr>
        <p:spPr>
          <a:xfrm>
            <a:off x="-237067" y="981154"/>
            <a:ext cx="12192000" cy="697563"/>
          </a:xfrm>
          <a:prstGeom prst="rect">
            <a:avLst/>
          </a:prstGeom>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defTabSz="1219170">
              <a:defRPr/>
            </a:pPr>
            <a:r>
              <a:rPr lang="en-US" sz="3733" dirty="0" err="1">
                <a:solidFill>
                  <a:srgbClr val="404346"/>
                </a:solidFill>
                <a:latin typeface="Segoe UI Light" panose="020B0502040204020203" pitchFamily="34" charset="0"/>
                <a:cs typeface="Segoe UI Light" panose="020B0502040204020203" pitchFamily="34" charset="0"/>
              </a:rPr>
              <a:t>Waarom</a:t>
            </a:r>
            <a:r>
              <a:rPr lang="en-US" sz="3733" dirty="0">
                <a:solidFill>
                  <a:srgbClr val="404346"/>
                </a:solidFill>
                <a:latin typeface="Segoe UI Light" panose="020B0502040204020203" pitchFamily="34" charset="0"/>
                <a:cs typeface="Segoe UI Light" panose="020B0502040204020203" pitchFamily="34" charset="0"/>
              </a:rPr>
              <a:t> Visiativ</a:t>
            </a:r>
          </a:p>
        </p:txBody>
      </p:sp>
      <p:sp>
        <p:nvSpPr>
          <p:cNvPr id="3" name="Tekstvak 2">
            <a:extLst>
              <a:ext uri="{FF2B5EF4-FFF2-40B4-BE49-F238E27FC236}">
                <a16:creationId xmlns:a16="http://schemas.microsoft.com/office/drawing/2014/main" id="{392A28A7-7D34-CD15-0C83-8DFC87924202}"/>
              </a:ext>
            </a:extLst>
          </p:cNvPr>
          <p:cNvSpPr txBox="1"/>
          <p:nvPr/>
        </p:nvSpPr>
        <p:spPr>
          <a:xfrm>
            <a:off x="386575" y="1320000"/>
            <a:ext cx="11805425" cy="5249899"/>
          </a:xfrm>
          <a:prstGeom prst="rect">
            <a:avLst/>
          </a:prstGeom>
          <a:noFill/>
        </p:spPr>
        <p:txBody>
          <a:bodyPr wrap="square" lIns="0" tIns="0" rIns="0" bIns="0" rtlCol="0">
            <a:spAutoFit/>
          </a:bodyPr>
          <a:lstStyle/>
          <a:p>
            <a:pPr marL="380990" indent="-380990" defTabSz="609477">
              <a:lnSpc>
                <a:spcPct val="200000"/>
              </a:lnSpc>
              <a:spcAft>
                <a:spcPts val="800"/>
              </a:spcAft>
              <a:buFont typeface="Arial" panose="020B0604020202020204" pitchFamily="34" charset="0"/>
              <a:buChar char="•"/>
              <a:defRPr/>
            </a:pPr>
            <a:r>
              <a:rPr lang="nl-NL" sz="2200" dirty="0">
                <a:solidFill>
                  <a:prstClr val="black"/>
                </a:solidFill>
                <a:latin typeface="Segoe UI Light" panose="020B0502040204020203" pitchFamily="34" charset="0"/>
                <a:cs typeface="Segoe UI Light" panose="020B0502040204020203" pitchFamily="34" charset="0"/>
              </a:rPr>
              <a:t>Eén van de grootste business partners van </a:t>
            </a:r>
            <a:r>
              <a:rPr lang="nl-NL" sz="2200" dirty="0" err="1">
                <a:solidFill>
                  <a:prstClr val="black"/>
                </a:solidFill>
                <a:latin typeface="Segoe UI Light" panose="020B0502040204020203" pitchFamily="34" charset="0"/>
                <a:cs typeface="Segoe UI Light" panose="020B0502040204020203" pitchFamily="34" charset="0"/>
              </a:rPr>
              <a:t>Dassault</a:t>
            </a:r>
            <a:r>
              <a:rPr lang="nl-NL" sz="2200" dirty="0">
                <a:solidFill>
                  <a:prstClr val="black"/>
                </a:solidFill>
                <a:latin typeface="Segoe UI Light" panose="020B0502040204020203" pitchFamily="34" charset="0"/>
                <a:cs typeface="Segoe UI Light" panose="020B0502040204020203" pitchFamily="34" charset="0"/>
              </a:rPr>
              <a:t> </a:t>
            </a:r>
            <a:r>
              <a:rPr lang="nl-NL" sz="2200" dirty="0" err="1">
                <a:solidFill>
                  <a:prstClr val="black"/>
                </a:solidFill>
                <a:latin typeface="Segoe UI Light" panose="020B0502040204020203" pitchFamily="34" charset="0"/>
                <a:cs typeface="Segoe UI Light" panose="020B0502040204020203" pitchFamily="34" charset="0"/>
              </a:rPr>
              <a:t>Systèmes</a:t>
            </a:r>
            <a:r>
              <a:rPr lang="nl-NL" sz="2200" dirty="0">
                <a:solidFill>
                  <a:prstClr val="black"/>
                </a:solidFill>
                <a:latin typeface="Segoe UI Light" panose="020B0502040204020203" pitchFamily="34" charset="0"/>
                <a:cs typeface="Segoe UI Light" panose="020B0502040204020203" pitchFamily="34" charset="0"/>
              </a:rPr>
              <a:t>:</a:t>
            </a:r>
          </a:p>
          <a:p>
            <a:pPr marL="380990" indent="-380990" defTabSz="609477">
              <a:lnSpc>
                <a:spcPct val="200000"/>
              </a:lnSpc>
              <a:spcAft>
                <a:spcPts val="800"/>
              </a:spcAft>
              <a:buFont typeface="Arial" panose="020B0604020202020204" pitchFamily="34" charset="0"/>
              <a:buChar char="•"/>
              <a:defRPr/>
            </a:pPr>
            <a:r>
              <a:rPr lang="nl-NL" sz="2200" dirty="0">
                <a:solidFill>
                  <a:prstClr val="black"/>
                </a:solidFill>
                <a:latin typeface="Segoe UI Light" panose="020B0502040204020203" pitchFamily="34" charset="0"/>
                <a:cs typeface="Segoe UI Light" panose="020B0502040204020203" pitchFamily="34" charset="0"/>
              </a:rPr>
              <a:t>Sterke kennis </a:t>
            </a:r>
            <a:r>
              <a:rPr lang="nl-NL" sz="2200" dirty="0" err="1">
                <a:solidFill>
                  <a:prstClr val="black"/>
                </a:solidFill>
                <a:latin typeface="Segoe UI Light" panose="020B0502040204020203" pitchFamily="34" charset="0"/>
                <a:cs typeface="Segoe UI Light" panose="020B0502040204020203" pitchFamily="34" charset="0"/>
              </a:rPr>
              <a:t>Solidworks</a:t>
            </a:r>
            <a:r>
              <a:rPr lang="nl-NL" sz="2200" dirty="0">
                <a:solidFill>
                  <a:prstClr val="black"/>
                </a:solidFill>
                <a:latin typeface="Segoe UI Light" panose="020B0502040204020203" pitchFamily="34" charset="0"/>
                <a:cs typeface="Segoe UI Light" panose="020B0502040204020203" pitchFamily="34" charset="0"/>
              </a:rPr>
              <a:t>/</a:t>
            </a:r>
            <a:r>
              <a:rPr lang="nl-NL" sz="2200" dirty="0" err="1">
                <a:solidFill>
                  <a:prstClr val="black"/>
                </a:solidFill>
                <a:latin typeface="Segoe UI Light" panose="020B0502040204020203" pitchFamily="34" charset="0"/>
                <a:cs typeface="Segoe UI Light" panose="020B0502040204020203" pitchFamily="34" charset="0"/>
              </a:rPr>
              <a:t>Catia</a:t>
            </a:r>
            <a:r>
              <a:rPr lang="nl-NL" sz="2200" dirty="0">
                <a:solidFill>
                  <a:prstClr val="black"/>
                </a:solidFill>
                <a:latin typeface="Segoe UI Light" panose="020B0502040204020203" pitchFamily="34" charset="0"/>
                <a:cs typeface="Segoe UI Light" panose="020B0502040204020203" pitchFamily="34" charset="0"/>
              </a:rPr>
              <a:t>/e-PDM/3DX.</a:t>
            </a:r>
          </a:p>
          <a:p>
            <a:pPr marL="838190" lvl="1" indent="-380990" defTabSz="609477">
              <a:lnSpc>
                <a:spcPct val="200000"/>
              </a:lnSpc>
              <a:spcAft>
                <a:spcPts val="800"/>
              </a:spcAft>
              <a:buFont typeface="Arial" panose="020B0604020202020204" pitchFamily="34" charset="0"/>
              <a:buChar char="•"/>
              <a:defRPr/>
            </a:pPr>
            <a:r>
              <a:rPr lang="nl-NL" sz="2200" dirty="0">
                <a:solidFill>
                  <a:prstClr val="black"/>
                </a:solidFill>
                <a:latin typeface="Segoe UI Light" panose="020B0502040204020203" pitchFamily="34" charset="0"/>
                <a:cs typeface="Segoe UI Light" panose="020B0502040204020203" pitchFamily="34" charset="0"/>
              </a:rPr>
              <a:t>Extended team in Benelux met 30+ specialisten</a:t>
            </a:r>
          </a:p>
          <a:p>
            <a:pPr marL="838190" lvl="1" indent="-380990" defTabSz="609477">
              <a:lnSpc>
                <a:spcPct val="200000"/>
              </a:lnSpc>
              <a:spcAft>
                <a:spcPts val="800"/>
              </a:spcAft>
              <a:buFont typeface="Arial" panose="020B0604020202020204" pitchFamily="34" charset="0"/>
              <a:buChar char="•"/>
              <a:defRPr/>
            </a:pPr>
            <a:r>
              <a:rPr lang="nl-NL" sz="2200" dirty="0">
                <a:solidFill>
                  <a:prstClr val="black"/>
                </a:solidFill>
                <a:latin typeface="Segoe UI Light" panose="020B0502040204020203" pitchFamily="34" charset="0"/>
                <a:cs typeface="Segoe UI Light" panose="020B0502040204020203" pitchFamily="34" charset="0"/>
              </a:rPr>
              <a:t>Behoorlijk aantal klanten in 3DX PLM.</a:t>
            </a:r>
          </a:p>
          <a:p>
            <a:pPr marL="838190" lvl="1" indent="-380990" defTabSz="609477">
              <a:lnSpc>
                <a:spcPct val="200000"/>
              </a:lnSpc>
              <a:spcAft>
                <a:spcPts val="800"/>
              </a:spcAft>
              <a:buFont typeface="Arial" panose="020B0604020202020204" pitchFamily="34" charset="0"/>
              <a:buChar char="•"/>
              <a:defRPr/>
            </a:pPr>
            <a:r>
              <a:rPr lang="nl-NL" sz="2200" dirty="0">
                <a:solidFill>
                  <a:prstClr val="black"/>
                </a:solidFill>
                <a:latin typeface="Segoe UI Light" panose="020B0502040204020203" pitchFamily="34" charset="0"/>
                <a:cs typeface="Segoe UI Light" panose="020B0502040204020203" pitchFamily="34" charset="0"/>
              </a:rPr>
              <a:t>Behoorlijke omzet in SW/e-PDM/CATIA/3DX.</a:t>
            </a:r>
          </a:p>
          <a:p>
            <a:pPr marL="838190" lvl="1" indent="-380990" defTabSz="609477">
              <a:lnSpc>
                <a:spcPct val="200000"/>
              </a:lnSpc>
              <a:spcAft>
                <a:spcPts val="800"/>
              </a:spcAft>
              <a:buFont typeface="Arial" panose="020B0604020202020204" pitchFamily="34" charset="0"/>
              <a:buChar char="•"/>
              <a:defRPr/>
            </a:pPr>
            <a:r>
              <a:rPr lang="nl-NL" sz="2200" dirty="0">
                <a:solidFill>
                  <a:prstClr val="black"/>
                </a:solidFill>
                <a:latin typeface="Segoe UI Light" panose="020B0502040204020203" pitchFamily="34" charset="0"/>
                <a:cs typeface="Segoe UI Light" panose="020B0502040204020203" pitchFamily="34" charset="0"/>
              </a:rPr>
              <a:t>Jaren ervaring in het implementeren van </a:t>
            </a:r>
            <a:r>
              <a:rPr lang="nl-NL" sz="2200" b="1" dirty="0">
                <a:solidFill>
                  <a:prstClr val="black"/>
                </a:solidFill>
                <a:latin typeface="Segoe UI Light" panose="020B0502040204020203" pitchFamily="34" charset="0"/>
                <a:cs typeface="Segoe UI Light" panose="020B0502040204020203" pitchFamily="34" charset="0"/>
              </a:rPr>
              <a:t>PLM oplossingen samen met klanten.</a:t>
            </a:r>
          </a:p>
          <a:p>
            <a:pPr marL="380990" indent="-380990" defTabSz="609477">
              <a:lnSpc>
                <a:spcPct val="200000"/>
              </a:lnSpc>
              <a:spcAft>
                <a:spcPts val="800"/>
              </a:spcAft>
              <a:buFont typeface="Arial" panose="020B0604020202020204" pitchFamily="34" charset="0"/>
              <a:buChar char="•"/>
              <a:defRPr/>
            </a:pPr>
            <a:r>
              <a:rPr lang="nl-NL" sz="2200" b="1" dirty="0">
                <a:solidFill>
                  <a:prstClr val="black"/>
                </a:solidFill>
                <a:latin typeface="Segoe UI Light" panose="020B0502040204020203" pitchFamily="34" charset="0"/>
                <a:cs typeface="Segoe UI Light" panose="020B0502040204020203" pitchFamily="34" charset="0"/>
              </a:rPr>
              <a:t>Is Visiativ reeds uw vertrouwde adviseur ? Laat ons daar verder op bouwen.</a:t>
            </a:r>
          </a:p>
        </p:txBody>
      </p:sp>
    </p:spTree>
    <p:extLst>
      <p:ext uri="{BB962C8B-B14F-4D97-AF65-F5344CB8AC3E}">
        <p14:creationId xmlns:p14="http://schemas.microsoft.com/office/powerpoint/2010/main" val="28136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7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7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7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7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jdelijke aanduiding voor dianummer 3">
            <a:extLst>
              <a:ext uri="{FF2B5EF4-FFF2-40B4-BE49-F238E27FC236}">
                <a16:creationId xmlns:a16="http://schemas.microsoft.com/office/drawing/2014/main" id="{57A5D63C-602E-1F49-B83C-D38687A92096}"/>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5000"/>
              </a:spcBef>
              <a:spcAft>
                <a:spcPct val="15000"/>
              </a:spcAft>
              <a:buClr>
                <a:schemeClr val="accent2"/>
              </a:buClr>
              <a:buFont typeface="Wingdings" pitchFamily="2" charset="2"/>
              <a:buChar char="§"/>
              <a:defRPr sz="2400">
                <a:solidFill>
                  <a:schemeClr val="tx1"/>
                </a:solidFill>
                <a:latin typeface="Arial" panose="020B0604020202020204" pitchFamily="34" charset="0"/>
                <a:cs typeface="Arial" panose="020B0604020202020204" pitchFamily="34" charset="0"/>
              </a:defRPr>
            </a:lvl1pPr>
            <a:lvl2pPr marL="742932" indent="-285744">
              <a:spcBef>
                <a:spcPct val="25000"/>
              </a:spcBef>
              <a:spcAft>
                <a:spcPct val="15000"/>
              </a:spcAft>
              <a:buClr>
                <a:schemeClr val="accent2"/>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2971" indent="-228594">
              <a:spcBef>
                <a:spcPct val="2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160" indent="-228594">
              <a:spcBef>
                <a:spcPct val="20000"/>
              </a:spcBef>
              <a:buClr>
                <a:schemeClr val="accent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349" indent="-228594">
              <a:spcBef>
                <a:spcPct val="20000"/>
              </a:spcBef>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5pPr>
            <a:lvl6pPr marL="2514537" indent="-228594"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6pPr>
            <a:lvl7pPr marL="2971726" indent="-228594"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7pPr>
            <a:lvl8pPr marL="3428914" indent="-228594"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8pPr>
            <a:lvl9pPr marL="3886103" indent="-228594"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9pPr>
          </a:lstStyle>
          <a:p>
            <a:pPr>
              <a:spcBef>
                <a:spcPct val="50000"/>
              </a:spcBef>
              <a:spcAft>
                <a:spcPct val="0"/>
              </a:spcAft>
              <a:buClrTx/>
              <a:buFontTx/>
              <a:buNone/>
            </a:pPr>
            <a:fld id="{9EF68008-129F-D94A-B139-A5C1DE6EB22C}" type="slidenum">
              <a:rPr lang="en-US" altLang="nl-NL" sz="1000">
                <a:solidFill>
                  <a:srgbClr val="FFFFFF"/>
                </a:solidFill>
              </a:rPr>
              <a:pPr>
                <a:spcBef>
                  <a:spcPct val="50000"/>
                </a:spcBef>
                <a:spcAft>
                  <a:spcPct val="0"/>
                </a:spcAft>
                <a:buClrTx/>
                <a:buFontTx/>
                <a:buNone/>
              </a:pPr>
              <a:t>48</a:t>
            </a:fld>
            <a:endParaRPr lang="en-US" altLang="nl-NL" sz="1000">
              <a:solidFill>
                <a:srgbClr val="FFFFFF"/>
              </a:solidFill>
            </a:endParaRPr>
          </a:p>
        </p:txBody>
      </p:sp>
      <p:sp>
        <p:nvSpPr>
          <p:cNvPr id="24578" name="Tijdelijke aanduiding voor datum 5">
            <a:extLst>
              <a:ext uri="{FF2B5EF4-FFF2-40B4-BE49-F238E27FC236}">
                <a16:creationId xmlns:a16="http://schemas.microsoft.com/office/drawing/2014/main" id="{56028031-4CAA-AE4D-B521-64DF0BE75CEF}"/>
              </a:ext>
            </a:extLst>
          </p:cNvPr>
          <p:cNvSpPr>
            <a:spLocks noGrp="1"/>
          </p:cNvSpPr>
          <p:nvPr>
            <p:ph type="dt"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5000"/>
              </a:spcBef>
              <a:spcAft>
                <a:spcPct val="15000"/>
              </a:spcAft>
              <a:buClr>
                <a:schemeClr val="accent2"/>
              </a:buClr>
              <a:buFont typeface="Wingdings" pitchFamily="2" charset="2"/>
              <a:buChar char="§"/>
              <a:defRPr sz="2400">
                <a:solidFill>
                  <a:schemeClr val="tx1"/>
                </a:solidFill>
                <a:latin typeface="Arial" panose="020B0604020202020204" pitchFamily="34" charset="0"/>
                <a:cs typeface="Arial" panose="020B0604020202020204" pitchFamily="34" charset="0"/>
              </a:defRPr>
            </a:lvl1pPr>
            <a:lvl2pPr marL="742932" indent="-285744">
              <a:spcBef>
                <a:spcPct val="25000"/>
              </a:spcBef>
              <a:spcAft>
                <a:spcPct val="15000"/>
              </a:spcAft>
              <a:buClr>
                <a:schemeClr val="accent2"/>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2971" indent="-228594">
              <a:spcBef>
                <a:spcPct val="2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160" indent="-228594">
              <a:spcBef>
                <a:spcPct val="20000"/>
              </a:spcBef>
              <a:buClr>
                <a:schemeClr val="accent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349" indent="-228594">
              <a:spcBef>
                <a:spcPct val="20000"/>
              </a:spcBef>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5pPr>
            <a:lvl6pPr marL="2514537" indent="-228594"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6pPr>
            <a:lvl7pPr marL="2971726" indent="-228594"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7pPr>
            <a:lvl8pPr marL="3428914" indent="-228594"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8pPr>
            <a:lvl9pPr marL="3886103" indent="-228594"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9pPr>
          </a:lstStyle>
          <a:p>
            <a:pPr>
              <a:spcBef>
                <a:spcPct val="0"/>
              </a:spcBef>
              <a:spcAft>
                <a:spcPct val="0"/>
              </a:spcAft>
              <a:buClrTx/>
              <a:buFontTx/>
              <a:buNone/>
            </a:pPr>
            <a:fld id="{CADE3909-A094-DB48-ACB0-6A0C1842156D}" type="datetime5">
              <a:rPr lang="en-US" altLang="nl-NL" sz="1000">
                <a:solidFill>
                  <a:srgbClr val="FFFFFF"/>
                </a:solidFill>
              </a:rPr>
              <a:pPr>
                <a:spcBef>
                  <a:spcPct val="0"/>
                </a:spcBef>
                <a:spcAft>
                  <a:spcPct val="0"/>
                </a:spcAft>
                <a:buClrTx/>
                <a:buFontTx/>
                <a:buNone/>
              </a:pPr>
              <a:t>2-Nov-22</a:t>
            </a:fld>
            <a:endParaRPr lang="en-US" altLang="nl-NL" sz="1000">
              <a:solidFill>
                <a:srgbClr val="FFFFFF"/>
              </a:solidFill>
            </a:endParaRPr>
          </a:p>
        </p:txBody>
      </p:sp>
      <p:pic>
        <p:nvPicPr>
          <p:cNvPr id="24580" name="Picture 5">
            <a:extLst>
              <a:ext uri="{FF2B5EF4-FFF2-40B4-BE49-F238E27FC236}">
                <a16:creationId xmlns:a16="http://schemas.microsoft.com/office/drawing/2014/main" id="{E5C130EE-B01B-EF46-9375-848C9584F3FE}"/>
              </a:ext>
            </a:extLst>
          </p:cNvPr>
          <p:cNvPicPr>
            <a:picLocks noChangeAspect="1" noChangeArrowheads="1"/>
          </p:cNvPicPr>
          <p:nvPr/>
        </p:nvPicPr>
        <p:blipFill>
          <a:blip r:embed="rId4">
            <a:clrChange>
              <a:clrFrom>
                <a:srgbClr val="FFFFFF"/>
              </a:clrFrom>
              <a:clrTo>
                <a:srgbClr val="FFFFFF">
                  <a:alpha val="0"/>
                </a:srgbClr>
              </a:clrTo>
            </a:clrChange>
            <a:lum bright="12000"/>
            <a:extLst>
              <a:ext uri="{28A0092B-C50C-407E-A947-70E740481C1C}">
                <a14:useLocalDpi xmlns:a14="http://schemas.microsoft.com/office/drawing/2010/main" val="0"/>
              </a:ext>
            </a:extLst>
          </a:blip>
          <a:srcRect/>
          <a:stretch>
            <a:fillRect/>
          </a:stretch>
        </p:blipFill>
        <p:spPr bwMode="auto">
          <a:xfrm>
            <a:off x="2409826" y="1905000"/>
            <a:ext cx="639603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63" name="Text Box 7">
            <a:extLst>
              <a:ext uri="{FF2B5EF4-FFF2-40B4-BE49-F238E27FC236}">
                <a16:creationId xmlns:a16="http://schemas.microsoft.com/office/drawing/2014/main" id="{FDB845F3-904D-C943-842C-48272FFD6DF2}"/>
              </a:ext>
            </a:extLst>
          </p:cNvPr>
          <p:cNvSpPr txBox="1">
            <a:spLocks noChangeArrowheads="1"/>
          </p:cNvSpPr>
          <p:nvPr/>
        </p:nvSpPr>
        <p:spPr bwMode="auto">
          <a:xfrm rot="942160">
            <a:off x="5931445" y="2996299"/>
            <a:ext cx="18308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35000"/>
              </a:spcBef>
              <a:spcAft>
                <a:spcPct val="15000"/>
              </a:spcAft>
              <a:buClr>
                <a:schemeClr val="accent2"/>
              </a:buClr>
              <a:buFont typeface="Wingdings" pitchFamily="2" charset="2"/>
              <a:buChar char="§"/>
              <a:defRPr sz="2400">
                <a:solidFill>
                  <a:schemeClr val="tx1"/>
                </a:solidFill>
                <a:latin typeface="Arial" panose="020B0604020202020204" pitchFamily="34" charset="0"/>
                <a:cs typeface="Arial" panose="020B0604020202020204" pitchFamily="34" charset="0"/>
              </a:defRPr>
            </a:lvl1pPr>
            <a:lvl2pPr marL="742950" indent="-285750">
              <a:spcBef>
                <a:spcPct val="25000"/>
              </a:spcBef>
              <a:spcAft>
                <a:spcPct val="15000"/>
              </a:spcAft>
              <a:buClr>
                <a:schemeClr val="accent2"/>
              </a:buClr>
              <a:buFont typeface="Arial" panose="020B0604020202020204" pitchFamily="34" charset="0"/>
              <a:buChar char="–"/>
              <a:defRPr sz="22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2"/>
              </a:buClr>
              <a:buFont typeface="Arial" panose="020B0604020202020204" pitchFamily="34" charset="0"/>
              <a:buChar char="&gt;"/>
              <a:defRPr>
                <a:solidFill>
                  <a:schemeClr val="tx1"/>
                </a:solidFill>
                <a:latin typeface="Arial" panose="020B0604020202020204" pitchFamily="34" charset="0"/>
                <a:cs typeface="Arial" panose="020B0604020202020204" pitchFamily="34" charset="0"/>
              </a:defRPr>
            </a:lvl9pPr>
          </a:lstStyle>
          <a:p>
            <a:pPr>
              <a:spcBef>
                <a:spcPct val="0"/>
              </a:spcBef>
              <a:spcAft>
                <a:spcPct val="0"/>
              </a:spcAft>
              <a:buClrTx/>
              <a:buFontTx/>
              <a:buNone/>
            </a:pPr>
            <a:r>
              <a:rPr lang="en-US" altLang="nl-NL" sz="1800" dirty="0" err="1">
                <a:solidFill>
                  <a:schemeClr val="bg1"/>
                </a:solidFill>
                <a:latin typeface="Impuls BT" pitchFamily="66" charset="0"/>
                <a:cs typeface="Times New Roman" panose="02020603050405020304" pitchFamily="18" charset="0"/>
              </a:rPr>
              <a:t>Bedankt</a:t>
            </a:r>
            <a:r>
              <a:rPr lang="en-US" altLang="nl-NL" sz="1800" dirty="0">
                <a:solidFill>
                  <a:schemeClr val="bg1"/>
                </a:solidFill>
                <a:latin typeface="Impuls BT" pitchFamily="66" charset="0"/>
                <a:cs typeface="Times New Roman" panose="02020603050405020304" pitchFamily="18" charset="0"/>
              </a:rPr>
              <a:t> </a:t>
            </a:r>
            <a:r>
              <a:rPr lang="en-US" altLang="nl-NL" sz="1800" dirty="0" err="1">
                <a:solidFill>
                  <a:schemeClr val="bg1"/>
                </a:solidFill>
                <a:latin typeface="Impuls BT" pitchFamily="66" charset="0"/>
                <a:cs typeface="Times New Roman" panose="02020603050405020304" pitchFamily="18" charset="0"/>
              </a:rPr>
              <a:t>voor</a:t>
            </a:r>
            <a:r>
              <a:rPr lang="en-US" altLang="nl-NL" sz="1800" dirty="0">
                <a:solidFill>
                  <a:schemeClr val="bg1"/>
                </a:solidFill>
                <a:latin typeface="Impuls BT" pitchFamily="66" charset="0"/>
                <a:cs typeface="Times New Roman" panose="02020603050405020304" pitchFamily="18" charset="0"/>
              </a:rPr>
              <a:t> </a:t>
            </a:r>
            <a:r>
              <a:rPr lang="en-US" altLang="nl-NL" sz="1800" dirty="0" err="1">
                <a:solidFill>
                  <a:schemeClr val="bg1"/>
                </a:solidFill>
                <a:latin typeface="Impuls BT" pitchFamily="66" charset="0"/>
                <a:cs typeface="Times New Roman" panose="02020603050405020304" pitchFamily="18" charset="0"/>
              </a:rPr>
              <a:t>uw</a:t>
            </a:r>
            <a:r>
              <a:rPr lang="en-US" altLang="nl-NL" sz="1800" dirty="0">
                <a:solidFill>
                  <a:schemeClr val="bg1"/>
                </a:solidFill>
                <a:latin typeface="Impuls BT" pitchFamily="66" charset="0"/>
                <a:cs typeface="Times New Roman" panose="02020603050405020304" pitchFamily="18" charset="0"/>
              </a:rPr>
              <a:t> </a:t>
            </a:r>
          </a:p>
          <a:p>
            <a:pPr>
              <a:spcBef>
                <a:spcPct val="0"/>
              </a:spcBef>
              <a:spcAft>
                <a:spcPct val="0"/>
              </a:spcAft>
              <a:buClrTx/>
              <a:buFontTx/>
              <a:buNone/>
            </a:pPr>
            <a:r>
              <a:rPr lang="en-US" altLang="nl-NL" sz="1800" dirty="0">
                <a:solidFill>
                  <a:schemeClr val="bg1"/>
                </a:solidFill>
                <a:latin typeface="Impuls BT" pitchFamily="66" charset="0"/>
                <a:cs typeface="Times New Roman" panose="02020603050405020304" pitchFamily="18" charset="0"/>
              </a:rPr>
              <a:t>      </a:t>
            </a:r>
            <a:r>
              <a:rPr lang="en-US" altLang="nl-NL" sz="1800" dirty="0" err="1">
                <a:solidFill>
                  <a:schemeClr val="bg1"/>
                </a:solidFill>
                <a:latin typeface="Impuls BT" pitchFamily="66" charset="0"/>
                <a:cs typeface="Times New Roman" panose="02020603050405020304" pitchFamily="18" charset="0"/>
              </a:rPr>
              <a:t>aandacht</a:t>
            </a:r>
            <a:endParaRPr lang="en-US" altLang="nl-NL" dirty="0">
              <a:solidFill>
                <a:schemeClr val="bg1"/>
              </a:solidFill>
              <a:cs typeface="Times New Roman" panose="02020603050405020304" pitchFamily="18" charset="0"/>
            </a:endParaRPr>
          </a:p>
        </p:txBody>
      </p:sp>
      <p:grpSp>
        <p:nvGrpSpPr>
          <p:cNvPr id="4" name="Groep 3">
            <a:extLst>
              <a:ext uri="{FF2B5EF4-FFF2-40B4-BE49-F238E27FC236}">
                <a16:creationId xmlns:a16="http://schemas.microsoft.com/office/drawing/2014/main" id="{735C142B-AB55-0667-B47C-AFB784D0F646}"/>
              </a:ext>
            </a:extLst>
          </p:cNvPr>
          <p:cNvGrpSpPr/>
          <p:nvPr/>
        </p:nvGrpSpPr>
        <p:grpSpPr>
          <a:xfrm>
            <a:off x="489511" y="177196"/>
            <a:ext cx="11112464" cy="711883"/>
            <a:chOff x="489511" y="177196"/>
            <a:chExt cx="11112464" cy="711883"/>
          </a:xfrm>
        </p:grpSpPr>
        <p:pic>
          <p:nvPicPr>
            <p:cNvPr id="5" name="Afbeelding 4">
              <a:extLst>
                <a:ext uri="{FF2B5EF4-FFF2-40B4-BE49-F238E27FC236}">
                  <a16:creationId xmlns:a16="http://schemas.microsoft.com/office/drawing/2014/main" id="{207D5DAA-8009-EB06-5E6C-34AC63A315E0}"/>
                </a:ext>
              </a:extLst>
            </p:cNvPr>
            <p:cNvPicPr>
              <a:picLocks noChangeAspect="1"/>
            </p:cNvPicPr>
            <p:nvPr/>
          </p:nvPicPr>
          <p:blipFill>
            <a:blip r:embed="rId5"/>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C77ED752-F907-17AF-DAC0-8C49CD92577D}"/>
                </a:ext>
              </a:extLst>
            </p:cNvPr>
            <p:cNvPicPr>
              <a:picLocks noChangeAspect="1"/>
            </p:cNvPicPr>
            <p:nvPr/>
          </p:nvPicPr>
          <p:blipFill>
            <a:blip r:embed="rId6"/>
            <a:srcRect/>
            <a:stretch/>
          </p:blipFill>
          <p:spPr>
            <a:xfrm>
              <a:off x="489511" y="262579"/>
              <a:ext cx="2606825" cy="530731"/>
            </a:xfrm>
            <a:prstGeom prst="rect">
              <a:avLst/>
            </a:prstGeom>
          </p:spPr>
        </p:pic>
        <p:pic>
          <p:nvPicPr>
            <p:cNvPr id="7" name="Afbeelding 6" descr="Afbeelding met tekst, tafelgerei, bord, serviesgoed&#10;&#10;Automatisch gegenereerde beschrijving">
              <a:extLst>
                <a:ext uri="{FF2B5EF4-FFF2-40B4-BE49-F238E27FC236}">
                  <a16:creationId xmlns:a16="http://schemas.microsoft.com/office/drawing/2014/main" id="{E74EFB77-B071-ADB3-CB51-92EC234C0D08}"/>
                </a:ext>
              </a:extLst>
            </p:cNvPr>
            <p:cNvPicPr>
              <a:picLocks noChangeAspect="1"/>
            </p:cNvPicPr>
            <p:nvPr/>
          </p:nvPicPr>
          <p:blipFill>
            <a:blip r:embed="rId7"/>
            <a:stretch>
              <a:fillRect/>
            </a:stretch>
          </p:blipFill>
          <p:spPr>
            <a:xfrm>
              <a:off x="4316505" y="177196"/>
              <a:ext cx="3556747" cy="711883"/>
            </a:xfrm>
            <a:prstGeom prst="rect">
              <a:avLst/>
            </a:prstGeom>
          </p:spPr>
        </p:pic>
      </p:grpSp>
    </p:spTree>
    <p:extLst>
      <p:ext uri="{BB962C8B-B14F-4D97-AF65-F5344CB8AC3E}">
        <p14:creationId xmlns:p14="http://schemas.microsoft.com/office/powerpoint/2010/main" val="1927814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5463"/>
                                        </p:tgtEl>
                                        <p:attrNameLst>
                                          <p:attrName>style.visibility</p:attrName>
                                        </p:attrNameLst>
                                      </p:cBhvr>
                                      <p:to>
                                        <p:strVal val="visible"/>
                                      </p:to>
                                    </p:set>
                                    <p:anim calcmode="lin" valueType="num">
                                      <p:cBhvr additive="base">
                                        <p:cTn id="7" dur="500" fill="hold"/>
                                        <p:tgtEl>
                                          <p:spTgt spid="275463"/>
                                        </p:tgtEl>
                                        <p:attrNameLst>
                                          <p:attrName>ppt_x</p:attrName>
                                        </p:attrNameLst>
                                      </p:cBhvr>
                                      <p:tavLst>
                                        <p:tav tm="0">
                                          <p:val>
                                            <p:strVal val="0-#ppt_w/2"/>
                                          </p:val>
                                        </p:tav>
                                        <p:tav tm="100000">
                                          <p:val>
                                            <p:strVal val="#ppt_x"/>
                                          </p:val>
                                        </p:tav>
                                      </p:tavLst>
                                    </p:anim>
                                    <p:anim calcmode="lin" valueType="num">
                                      <p:cBhvr additive="base">
                                        <p:cTn id="8" dur="500" fill="hold"/>
                                        <p:tgtEl>
                                          <p:spTgt spid="27546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KLATSCH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3"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A0E173D-EA6F-B1B1-9945-39918CFF2F02}"/>
              </a:ext>
            </a:extLst>
          </p:cNvPr>
          <p:cNvSpPr txBox="1">
            <a:spLocks/>
          </p:cNvSpPr>
          <p:nvPr/>
        </p:nvSpPr>
        <p:spPr>
          <a:xfrm>
            <a:off x="3582625" y="3447525"/>
            <a:ext cx="5037822" cy="2290545"/>
          </a:xfrm>
          <a:prstGeom prst="rect">
            <a:avLst/>
          </a:prstGeom>
        </p:spPr>
        <p:txBody>
          <a:bodyPr vert="horz" lIns="91440" tIns="45720" rIns="91440" bIns="45720" rtlCol="0" anchor="t">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a:lnSpc>
                <a:spcPct val="100000"/>
              </a:lnSpc>
            </a:pPr>
            <a:r>
              <a:rPr lang="nl-NL" sz="3200" b="1" spc="-150" dirty="0">
                <a:solidFill>
                  <a:srgbClr val="0069B4"/>
                </a:solidFill>
                <a:latin typeface="Arial Black" panose="020B0604020202020204" pitchFamily="34" charset="0"/>
                <a:ea typeface="Verdana" panose="020B0604030504040204" pitchFamily="34" charset="0"/>
                <a:cs typeface="Arial Black" panose="020B0604020202020204" pitchFamily="34" charset="0"/>
              </a:rPr>
              <a:t>Vragen?</a:t>
            </a:r>
          </a:p>
        </p:txBody>
      </p:sp>
      <p:pic>
        <p:nvPicPr>
          <p:cNvPr id="7" name="Afbeelding 6">
            <a:extLst>
              <a:ext uri="{FF2B5EF4-FFF2-40B4-BE49-F238E27FC236}">
                <a16:creationId xmlns:a16="http://schemas.microsoft.com/office/drawing/2014/main" id="{24C4C628-AA86-5711-D5FE-CC6AD54A010E}"/>
              </a:ext>
            </a:extLst>
          </p:cNvPr>
          <p:cNvPicPr>
            <a:picLocks noChangeAspect="1"/>
          </p:cNvPicPr>
          <p:nvPr/>
        </p:nvPicPr>
        <p:blipFill>
          <a:blip r:embed="rId3"/>
          <a:srcRect/>
          <a:stretch/>
        </p:blipFill>
        <p:spPr>
          <a:xfrm>
            <a:off x="10099982" y="387461"/>
            <a:ext cx="1501993" cy="263236"/>
          </a:xfrm>
          <a:prstGeom prst="rect">
            <a:avLst/>
          </a:prstGeom>
        </p:spPr>
      </p:pic>
      <p:pic>
        <p:nvPicPr>
          <p:cNvPr id="9" name="Afbeelding 8">
            <a:extLst>
              <a:ext uri="{FF2B5EF4-FFF2-40B4-BE49-F238E27FC236}">
                <a16:creationId xmlns:a16="http://schemas.microsoft.com/office/drawing/2014/main" id="{52BB9818-343F-D689-F363-298E0D2D31C5}"/>
              </a:ext>
            </a:extLst>
          </p:cNvPr>
          <p:cNvPicPr>
            <a:picLocks noChangeAspect="1"/>
          </p:cNvPicPr>
          <p:nvPr/>
        </p:nvPicPr>
        <p:blipFill>
          <a:blip r:embed="rId4"/>
          <a:srcRect/>
          <a:stretch/>
        </p:blipFill>
        <p:spPr>
          <a:xfrm>
            <a:off x="489511" y="262579"/>
            <a:ext cx="2606825" cy="530731"/>
          </a:xfrm>
          <a:prstGeom prst="rect">
            <a:avLst/>
          </a:prstGeom>
        </p:spPr>
      </p:pic>
      <p:pic>
        <p:nvPicPr>
          <p:cNvPr id="10" name="Afbeelding 9" descr="Afbeelding met tekst, tafelgerei, bord, serviesgoed&#10;&#10;Automatisch gegenereerde beschrijving">
            <a:extLst>
              <a:ext uri="{FF2B5EF4-FFF2-40B4-BE49-F238E27FC236}">
                <a16:creationId xmlns:a16="http://schemas.microsoft.com/office/drawing/2014/main" id="{DC2D9705-B06B-356F-66F0-1612AC9748EB}"/>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1" name="Rechte verbindingslijn 10">
            <a:extLst>
              <a:ext uri="{FF2B5EF4-FFF2-40B4-BE49-F238E27FC236}">
                <a16:creationId xmlns:a16="http://schemas.microsoft.com/office/drawing/2014/main" id="{A1AED9E9-7E87-AD2A-CE12-91C7CCF108DA}"/>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8AA254D-AEFD-9F4C-BFD8-969BD827D646}"/>
              </a:ext>
            </a:extLst>
          </p:cNvPr>
          <p:cNvSpPr txBox="1">
            <a:spLocks noChangeArrowheads="1"/>
          </p:cNvSpPr>
          <p:nvPr/>
        </p:nvSpPr>
        <p:spPr bwMode="auto">
          <a:xfrm>
            <a:off x="8620447" y="5721027"/>
            <a:ext cx="3184545"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09477" rtl="0" eaLnBrk="1" latinLnBrk="0" hangingPunct="1">
              <a:defRPr sz="2400" kern="1200">
                <a:solidFill>
                  <a:schemeClr val="tx1"/>
                </a:solidFill>
                <a:latin typeface="+mn-lt"/>
                <a:ea typeface="+mn-ea"/>
                <a:cs typeface="+mn-cs"/>
              </a:defRPr>
            </a:lvl1pPr>
            <a:lvl2pPr marL="609477" algn="l" defTabSz="609477" rtl="0" eaLnBrk="1" latinLnBrk="0" hangingPunct="1">
              <a:defRPr sz="2400" kern="1200">
                <a:solidFill>
                  <a:schemeClr val="tx1"/>
                </a:solidFill>
                <a:latin typeface="+mn-lt"/>
                <a:ea typeface="+mn-ea"/>
                <a:cs typeface="+mn-cs"/>
              </a:defRPr>
            </a:lvl2pPr>
            <a:lvl3pPr marL="1218955" algn="l" defTabSz="609477" rtl="0" eaLnBrk="1" latinLnBrk="0" hangingPunct="1">
              <a:defRPr sz="2400" kern="1200">
                <a:solidFill>
                  <a:schemeClr val="tx1"/>
                </a:solidFill>
                <a:latin typeface="+mn-lt"/>
                <a:ea typeface="+mn-ea"/>
                <a:cs typeface="+mn-cs"/>
              </a:defRPr>
            </a:lvl3pPr>
            <a:lvl4pPr marL="1828432" algn="l" defTabSz="609477" rtl="0" eaLnBrk="1" latinLnBrk="0" hangingPunct="1">
              <a:defRPr sz="2400" kern="1200">
                <a:solidFill>
                  <a:schemeClr val="tx1"/>
                </a:solidFill>
                <a:latin typeface="+mn-lt"/>
                <a:ea typeface="+mn-ea"/>
                <a:cs typeface="+mn-cs"/>
              </a:defRPr>
            </a:lvl4pPr>
            <a:lvl5pPr marL="2437908" algn="l" defTabSz="609477" rtl="0" eaLnBrk="1" latinLnBrk="0" hangingPunct="1">
              <a:defRPr sz="2400" kern="1200">
                <a:solidFill>
                  <a:schemeClr val="tx1"/>
                </a:solidFill>
                <a:latin typeface="+mn-lt"/>
                <a:ea typeface="+mn-ea"/>
                <a:cs typeface="+mn-cs"/>
              </a:defRPr>
            </a:lvl5pPr>
            <a:lvl6pPr marL="3047385" algn="l" defTabSz="609477" rtl="0" eaLnBrk="1" latinLnBrk="0" hangingPunct="1">
              <a:defRPr sz="2400" kern="1200">
                <a:solidFill>
                  <a:schemeClr val="tx1"/>
                </a:solidFill>
                <a:latin typeface="+mn-lt"/>
                <a:ea typeface="+mn-ea"/>
                <a:cs typeface="+mn-cs"/>
              </a:defRPr>
            </a:lvl6pPr>
            <a:lvl7pPr marL="3656863" algn="l" defTabSz="609477" rtl="0" eaLnBrk="1" latinLnBrk="0" hangingPunct="1">
              <a:defRPr sz="2400" kern="1200">
                <a:solidFill>
                  <a:schemeClr val="tx1"/>
                </a:solidFill>
                <a:latin typeface="+mn-lt"/>
                <a:ea typeface="+mn-ea"/>
                <a:cs typeface="+mn-cs"/>
              </a:defRPr>
            </a:lvl7pPr>
            <a:lvl8pPr marL="4266339" algn="l" defTabSz="609477" rtl="0" eaLnBrk="1" latinLnBrk="0" hangingPunct="1">
              <a:defRPr sz="2400" kern="1200">
                <a:solidFill>
                  <a:schemeClr val="tx1"/>
                </a:solidFill>
                <a:latin typeface="+mn-lt"/>
                <a:ea typeface="+mn-ea"/>
                <a:cs typeface="+mn-cs"/>
              </a:defRPr>
            </a:lvl8pPr>
            <a:lvl9pPr marL="4875817" algn="l" defTabSz="609477" rtl="0" eaLnBrk="1" latinLnBrk="0" hangingPunct="1">
              <a:defRPr sz="2400" kern="1200">
                <a:solidFill>
                  <a:schemeClr val="tx1"/>
                </a:solidFill>
                <a:latin typeface="+mn-lt"/>
                <a:ea typeface="+mn-ea"/>
                <a:cs typeface="+mn-cs"/>
              </a:defRPr>
            </a:lvl9pPr>
          </a:lstStyle>
          <a:p>
            <a:r>
              <a:rPr lang="en-US" altLang="nl-NL" sz="1867" dirty="0">
                <a:solidFill>
                  <a:prstClr val="black"/>
                </a:solidFill>
                <a:latin typeface="Segoe UI" panose="020B0502040204020203" pitchFamily="34" charset="0"/>
                <a:cs typeface="Segoe UI" panose="020B0502040204020203" pitchFamily="34" charset="0"/>
                <a:hlinkClick r:id="rId6"/>
              </a:rPr>
              <a:t>Erik.dewit@visiativ.com</a:t>
            </a:r>
            <a:endParaRPr lang="en-US" altLang="nl-NL" sz="1867" dirty="0">
              <a:solidFill>
                <a:prstClr val="black"/>
              </a:solidFill>
              <a:latin typeface="Segoe UI" panose="020B0502040204020203" pitchFamily="34" charset="0"/>
              <a:cs typeface="Segoe UI" panose="020B0502040204020203" pitchFamily="34" charset="0"/>
            </a:endParaRPr>
          </a:p>
          <a:p>
            <a:r>
              <a:rPr lang="en-US" altLang="nl-NL" sz="1867" dirty="0">
                <a:solidFill>
                  <a:prstClr val="black"/>
                </a:solidFill>
                <a:latin typeface="Segoe UI" panose="020B0502040204020203" pitchFamily="34" charset="0"/>
                <a:cs typeface="Segoe UI" panose="020B0502040204020203" pitchFamily="34" charset="0"/>
              </a:rPr>
              <a:t>+32 473 88 17 15</a:t>
            </a:r>
          </a:p>
        </p:txBody>
      </p:sp>
    </p:spTree>
    <p:extLst>
      <p:ext uri="{BB962C8B-B14F-4D97-AF65-F5344CB8AC3E}">
        <p14:creationId xmlns:p14="http://schemas.microsoft.com/office/powerpoint/2010/main" val="1287529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sp>
        <p:nvSpPr>
          <p:cNvPr id="4" name="Title 1">
            <a:extLst>
              <a:ext uri="{FF2B5EF4-FFF2-40B4-BE49-F238E27FC236}">
                <a16:creationId xmlns:a16="http://schemas.microsoft.com/office/drawing/2014/main" id="{EB597419-7AA0-4A19-9EFF-68B65617FB05}"/>
              </a:ext>
            </a:extLst>
          </p:cNvPr>
          <p:cNvSpPr txBox="1">
            <a:spLocks/>
          </p:cNvSpPr>
          <p:nvPr/>
        </p:nvSpPr>
        <p:spPr>
          <a:xfrm>
            <a:off x="405224" y="863507"/>
            <a:ext cx="12192000" cy="697563"/>
          </a:xfrm>
          <a:prstGeom prst="rect">
            <a:avLst/>
          </a:prstGeom>
        </p:spPr>
        <p:txBody>
          <a:bodyPr vert="horz" wrap="square" lIns="121920" tIns="60960" rIns="121920" bIns="60960" rtlCol="0" anchor="ctr">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a:defRPr/>
            </a:pPr>
            <a:r>
              <a:rPr lang="en-US" sz="3733" dirty="0" err="1">
                <a:solidFill>
                  <a:srgbClr val="404346"/>
                </a:solidFill>
                <a:latin typeface="Segoe UI Light" panose="020B0502040204020203" pitchFamily="34" charset="0"/>
                <a:cs typeface="Segoe UI Light" panose="020B0502040204020203" pitchFamily="34" charset="0"/>
              </a:rPr>
              <a:t>Klant</a:t>
            </a:r>
            <a:r>
              <a:rPr lang="en-US" sz="3733" dirty="0">
                <a:solidFill>
                  <a:srgbClr val="404346"/>
                </a:solidFill>
                <a:latin typeface="Segoe UI Light" panose="020B0502040204020203" pitchFamily="34" charset="0"/>
                <a:cs typeface="Segoe UI Light" panose="020B0502040204020203" pitchFamily="34" charset="0"/>
              </a:rPr>
              <a:t> A : </a:t>
            </a:r>
            <a:r>
              <a:rPr lang="en-US" sz="3733" dirty="0" err="1">
                <a:solidFill>
                  <a:srgbClr val="404346"/>
                </a:solidFill>
                <a:latin typeface="Segoe UI Light" panose="020B0502040204020203" pitchFamily="34" charset="0"/>
                <a:cs typeface="Segoe UI Light" panose="020B0502040204020203" pitchFamily="34" charset="0"/>
              </a:rPr>
              <a:t>Huidige</a:t>
            </a:r>
            <a:r>
              <a:rPr lang="en-US" sz="3733" dirty="0">
                <a:solidFill>
                  <a:srgbClr val="404346"/>
                </a:solidFill>
                <a:latin typeface="Segoe UI Light" panose="020B0502040204020203" pitchFamily="34" charset="0"/>
                <a:cs typeface="Segoe UI Light" panose="020B0502040204020203" pitchFamily="34" charset="0"/>
              </a:rPr>
              <a:t> </a:t>
            </a:r>
            <a:r>
              <a:rPr lang="en-US" sz="3733" dirty="0" err="1">
                <a:solidFill>
                  <a:srgbClr val="404346"/>
                </a:solidFill>
                <a:latin typeface="Segoe UI Light" panose="020B0502040204020203" pitchFamily="34" charset="0"/>
                <a:cs typeface="Segoe UI Light" panose="020B0502040204020203" pitchFamily="34" charset="0"/>
              </a:rPr>
              <a:t>situatie</a:t>
            </a:r>
            <a:r>
              <a:rPr lang="en-US" sz="3733" dirty="0">
                <a:solidFill>
                  <a:srgbClr val="404346"/>
                </a:solidFill>
                <a:latin typeface="Segoe UI Light" panose="020B0502040204020203" pitchFamily="34" charset="0"/>
                <a:cs typeface="Segoe UI Light" panose="020B0502040204020203" pitchFamily="34" charset="0"/>
              </a:rPr>
              <a:t> BOM </a:t>
            </a:r>
            <a:r>
              <a:rPr lang="en-US" sz="3733" dirty="0" err="1">
                <a:solidFill>
                  <a:srgbClr val="404346"/>
                </a:solidFill>
                <a:latin typeface="Segoe UI Light" panose="020B0502040204020203" pitchFamily="34" charset="0"/>
                <a:cs typeface="Segoe UI Light" panose="020B0502040204020203" pitchFamily="34" charset="0"/>
              </a:rPr>
              <a:t>Beheer</a:t>
            </a:r>
            <a:endParaRPr lang="nl-NL" sz="3733" dirty="0">
              <a:solidFill>
                <a:srgbClr val="404346"/>
              </a:solidFill>
              <a:latin typeface="Segoe UI Light" panose="020B0502040204020203" pitchFamily="34" charset="0"/>
              <a:cs typeface="Segoe UI Light" panose="020B0502040204020203" pitchFamily="34" charset="0"/>
            </a:endParaRPr>
          </a:p>
        </p:txBody>
      </p:sp>
      <p:sp>
        <p:nvSpPr>
          <p:cNvPr id="7" name="Rechthoek 6">
            <a:extLst>
              <a:ext uri="{FF2B5EF4-FFF2-40B4-BE49-F238E27FC236}">
                <a16:creationId xmlns:a16="http://schemas.microsoft.com/office/drawing/2014/main" id="{96E33216-42B4-3C4D-9564-4CC6957E490F}"/>
              </a:ext>
            </a:extLst>
          </p:cNvPr>
          <p:cNvSpPr/>
          <p:nvPr/>
        </p:nvSpPr>
        <p:spPr>
          <a:xfrm>
            <a:off x="405224" y="1638447"/>
            <a:ext cx="12082585" cy="4832092"/>
          </a:xfrm>
          <a:prstGeom prst="rect">
            <a:avLst/>
          </a:prstGeom>
        </p:spPr>
        <p:txBody>
          <a:bodyPr wrap="square">
            <a:spAutoFit/>
          </a:bodyPr>
          <a:ls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477">
              <a:defRPr/>
            </a:pPr>
            <a:endParaRPr lang="nl-NL" sz="2400" dirty="0">
              <a:solidFill>
                <a:prstClr val="black"/>
              </a:solidFill>
              <a:latin typeface="Calibri" panose="020F0502020204030204" pitchFamily="34" charset="0"/>
            </a:endParaRPr>
          </a:p>
          <a:p>
            <a:pPr defTabSz="609477">
              <a:defRPr/>
            </a:pPr>
            <a:r>
              <a:rPr lang="nl-NL" sz="2000" b="1" dirty="0">
                <a:solidFill>
                  <a:prstClr val="black"/>
                </a:solidFill>
                <a:latin typeface="Helvetica" pitchFamily="2" charset="0"/>
              </a:rPr>
              <a:t>•BOM (Bill of </a:t>
            </a:r>
            <a:r>
              <a:rPr lang="nl-NL" sz="2000" b="1" dirty="0" err="1">
                <a:solidFill>
                  <a:prstClr val="black"/>
                </a:solidFill>
                <a:latin typeface="Helvetica" pitchFamily="2" charset="0"/>
              </a:rPr>
              <a:t>Materials</a:t>
            </a:r>
            <a:r>
              <a:rPr lang="nl-NL" sz="2000" b="1" dirty="0">
                <a:solidFill>
                  <a:prstClr val="black"/>
                </a:solidFill>
                <a:latin typeface="Helvetica" pitchFamily="2" charset="0"/>
              </a:rPr>
              <a:t>) uitleg:</a:t>
            </a:r>
          </a:p>
          <a:p>
            <a:pPr defTabSz="609477">
              <a:defRPr/>
            </a:pPr>
            <a:r>
              <a:rPr lang="nl-NL" dirty="0">
                <a:solidFill>
                  <a:prstClr val="black"/>
                </a:solidFill>
                <a:latin typeface="Helvetica" pitchFamily="2" charset="0"/>
              </a:rPr>
              <a:t>	•Stuklijst beheer</a:t>
            </a:r>
          </a:p>
          <a:p>
            <a:pPr defTabSz="609477">
              <a:defRPr/>
            </a:pPr>
            <a:r>
              <a:rPr lang="nl-NL" dirty="0">
                <a:solidFill>
                  <a:prstClr val="black"/>
                </a:solidFill>
                <a:latin typeface="Helvetica" pitchFamily="2" charset="0"/>
              </a:rPr>
              <a:t>	•</a:t>
            </a:r>
            <a:r>
              <a:rPr lang="nl-NL" b="1" dirty="0">
                <a:solidFill>
                  <a:prstClr val="black"/>
                </a:solidFill>
                <a:latin typeface="Helvetica" pitchFamily="2" charset="0"/>
              </a:rPr>
              <a:t>Momenteel geen verschil tussen E-BOM en M-BOM</a:t>
            </a:r>
          </a:p>
          <a:p>
            <a:pPr defTabSz="609477">
              <a:defRPr/>
            </a:pPr>
            <a:r>
              <a:rPr lang="nl-NL" dirty="0">
                <a:solidFill>
                  <a:prstClr val="black"/>
                </a:solidFill>
                <a:latin typeface="Helvetica" pitchFamily="2" charset="0"/>
              </a:rPr>
              <a:t>		</a:t>
            </a:r>
            <a:r>
              <a:rPr lang="nl-NL" sz="1600" dirty="0">
                <a:solidFill>
                  <a:prstClr val="black"/>
                </a:solidFill>
                <a:latin typeface="Helvetica" pitchFamily="2" charset="0"/>
              </a:rPr>
              <a:t>•E-BOM Engineering BOM</a:t>
            </a:r>
          </a:p>
          <a:p>
            <a:pPr defTabSz="609477">
              <a:defRPr/>
            </a:pPr>
            <a:r>
              <a:rPr lang="nl-NL" sz="1600" dirty="0">
                <a:solidFill>
                  <a:prstClr val="black"/>
                </a:solidFill>
                <a:latin typeface="Helvetica" pitchFamily="2" charset="0"/>
              </a:rPr>
              <a:t>		•M-BOM Manufacturing BOM</a:t>
            </a:r>
          </a:p>
          <a:p>
            <a:pPr defTabSz="609477">
              <a:defRPr/>
            </a:pPr>
            <a:r>
              <a:rPr lang="nl-NL" sz="1600" dirty="0">
                <a:solidFill>
                  <a:prstClr val="black"/>
                </a:solidFill>
                <a:latin typeface="Helvetica" pitchFamily="2" charset="0"/>
              </a:rPr>
              <a:t>		•S-BOM Service BOM </a:t>
            </a:r>
          </a:p>
          <a:p>
            <a:pPr defTabSz="609477">
              <a:defRPr/>
            </a:pPr>
            <a:r>
              <a:rPr lang="nl-NL" sz="1600" dirty="0">
                <a:solidFill>
                  <a:prstClr val="black"/>
                </a:solidFill>
                <a:latin typeface="Helvetica" pitchFamily="2" charset="0"/>
              </a:rPr>
              <a:t>			</a:t>
            </a:r>
            <a:r>
              <a:rPr lang="nl-NL" dirty="0">
                <a:solidFill>
                  <a:prstClr val="black"/>
                </a:solidFill>
                <a:latin typeface="Helvetica" pitchFamily="2" charset="0"/>
              </a:rPr>
              <a:t>Er is behoefte om ook service artikelen en samenstellingen te beheren.</a:t>
            </a:r>
          </a:p>
          <a:p>
            <a:pPr defTabSz="609477">
              <a:defRPr/>
            </a:pPr>
            <a:r>
              <a:rPr lang="nl-NL" dirty="0">
                <a:solidFill>
                  <a:prstClr val="black"/>
                </a:solidFill>
                <a:latin typeface="Helvetica" pitchFamily="2" charset="0"/>
              </a:rPr>
              <a:t>	•PDM: Revisiebeheer op tekening via </a:t>
            </a:r>
            <a:r>
              <a:rPr lang="nl-NL" dirty="0" err="1">
                <a:solidFill>
                  <a:prstClr val="black"/>
                </a:solidFill>
                <a:latin typeface="Helvetica" pitchFamily="2" charset="0"/>
              </a:rPr>
              <a:t>PDF’s</a:t>
            </a:r>
            <a:endParaRPr lang="nl-NL" dirty="0">
              <a:solidFill>
                <a:prstClr val="black"/>
              </a:solidFill>
              <a:latin typeface="Helvetica" pitchFamily="2" charset="0"/>
            </a:endParaRPr>
          </a:p>
          <a:p>
            <a:pPr defTabSz="609477">
              <a:defRPr/>
            </a:pPr>
            <a:r>
              <a:rPr lang="nl-NL" dirty="0">
                <a:solidFill>
                  <a:prstClr val="black"/>
                </a:solidFill>
                <a:latin typeface="Helvetica" pitchFamily="2" charset="0"/>
              </a:rPr>
              <a:t>	•PDM: Engineering en </a:t>
            </a:r>
            <a:r>
              <a:rPr lang="nl-NL" dirty="0" err="1">
                <a:solidFill>
                  <a:prstClr val="black"/>
                </a:solidFill>
                <a:latin typeface="Helvetica" pitchFamily="2" charset="0"/>
              </a:rPr>
              <a:t>Quality</a:t>
            </a:r>
            <a:r>
              <a:rPr lang="nl-NL" dirty="0">
                <a:solidFill>
                  <a:prstClr val="black"/>
                </a:solidFill>
                <a:latin typeface="Helvetica" pitchFamily="2" charset="0"/>
              </a:rPr>
              <a:t> validatie via workflow</a:t>
            </a:r>
          </a:p>
          <a:p>
            <a:pPr defTabSz="609477">
              <a:defRPr/>
            </a:pPr>
            <a:r>
              <a:rPr lang="nl-NL" sz="2000" b="1" dirty="0">
                <a:solidFill>
                  <a:prstClr val="black"/>
                </a:solidFill>
                <a:latin typeface="Helvetica" pitchFamily="2" charset="0"/>
              </a:rPr>
              <a:t>•Specificatie</a:t>
            </a:r>
          </a:p>
          <a:p>
            <a:pPr defTabSz="609477">
              <a:defRPr/>
            </a:pPr>
            <a:r>
              <a:rPr lang="nl-NL" dirty="0">
                <a:solidFill>
                  <a:prstClr val="black"/>
                </a:solidFill>
                <a:latin typeface="Helvetica" pitchFamily="2" charset="0"/>
              </a:rPr>
              <a:t>	•Momenteel alle specificaties en BOM gecombineerd</a:t>
            </a:r>
          </a:p>
          <a:p>
            <a:pPr defTabSz="609477">
              <a:defRPr/>
            </a:pPr>
            <a:r>
              <a:rPr lang="nl-NL" dirty="0">
                <a:solidFill>
                  <a:prstClr val="black"/>
                </a:solidFill>
                <a:latin typeface="Helvetica" pitchFamily="2" charset="0"/>
              </a:rPr>
              <a:t>	•Onderdeel specificatie (</a:t>
            </a:r>
            <a:r>
              <a:rPr lang="nl-NL" dirty="0" err="1">
                <a:solidFill>
                  <a:prstClr val="black"/>
                </a:solidFill>
                <a:latin typeface="Helvetica" pitchFamily="2" charset="0"/>
              </a:rPr>
              <a:t>tbv</a:t>
            </a:r>
            <a:r>
              <a:rPr lang="nl-NL" dirty="0">
                <a:solidFill>
                  <a:prstClr val="black"/>
                </a:solidFill>
                <a:latin typeface="Helvetica" pitchFamily="2" charset="0"/>
              </a:rPr>
              <a:t> leverancier)</a:t>
            </a:r>
          </a:p>
          <a:p>
            <a:pPr defTabSz="609477">
              <a:defRPr/>
            </a:pPr>
            <a:r>
              <a:rPr lang="nl-NL" dirty="0">
                <a:solidFill>
                  <a:prstClr val="black"/>
                </a:solidFill>
                <a:latin typeface="Helvetica" pitchFamily="2" charset="0"/>
              </a:rPr>
              <a:t>	•Assemblage specificatie (</a:t>
            </a:r>
            <a:r>
              <a:rPr lang="nl-NL" dirty="0" err="1">
                <a:solidFill>
                  <a:prstClr val="black"/>
                </a:solidFill>
                <a:latin typeface="Helvetica" pitchFamily="2" charset="0"/>
              </a:rPr>
              <a:t>tbv</a:t>
            </a:r>
            <a:r>
              <a:rPr lang="nl-NL" dirty="0">
                <a:solidFill>
                  <a:prstClr val="black"/>
                </a:solidFill>
                <a:latin typeface="Helvetica" pitchFamily="2" charset="0"/>
              </a:rPr>
              <a:t> leverancier en/of fabriek)</a:t>
            </a:r>
          </a:p>
          <a:p>
            <a:pPr defTabSz="609477">
              <a:defRPr/>
            </a:pPr>
            <a:r>
              <a:rPr lang="nl-NL" sz="2000" b="1" dirty="0">
                <a:solidFill>
                  <a:prstClr val="black"/>
                </a:solidFill>
                <a:latin typeface="Helvetica" pitchFamily="2" charset="0"/>
              </a:rPr>
              <a:t>•Stuklijsten invoeren</a:t>
            </a:r>
          </a:p>
          <a:p>
            <a:pPr defTabSz="609477">
              <a:defRPr/>
            </a:pPr>
            <a:r>
              <a:rPr lang="nl-NL" dirty="0">
                <a:solidFill>
                  <a:prstClr val="black"/>
                </a:solidFill>
                <a:latin typeface="Helvetica" pitchFamily="2" charset="0"/>
              </a:rPr>
              <a:t>	•</a:t>
            </a:r>
            <a:r>
              <a:rPr lang="nl-NL" b="1" dirty="0">
                <a:solidFill>
                  <a:prstClr val="black"/>
                </a:solidFill>
                <a:latin typeface="Helvetica" pitchFamily="2" charset="0"/>
              </a:rPr>
              <a:t>Handmatig invoeren in ERP vanaf gevalideerde tekening</a:t>
            </a:r>
          </a:p>
        </p:txBody>
      </p:sp>
    </p:spTree>
    <p:extLst>
      <p:ext uri="{BB962C8B-B14F-4D97-AF65-F5344CB8AC3E}">
        <p14:creationId xmlns:p14="http://schemas.microsoft.com/office/powerpoint/2010/main" val="782958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Afbeelding 14" descr="Afbeelding met tekst&#10;&#10;Automatisch gegenereerde beschrijving">
            <a:extLst>
              <a:ext uri="{FF2B5EF4-FFF2-40B4-BE49-F238E27FC236}">
                <a16:creationId xmlns:a16="http://schemas.microsoft.com/office/drawing/2014/main" id="{4C4A7FF7-5DC2-C53C-305D-758A07FFE616}"/>
              </a:ext>
            </a:extLst>
          </p:cNvPr>
          <p:cNvPicPr>
            <a:picLocks noChangeAspect="1"/>
          </p:cNvPicPr>
          <p:nvPr/>
        </p:nvPicPr>
        <p:blipFill rotWithShape="1">
          <a:blip r:embed="rId3"/>
          <a:srcRect l="46876" t="5649" r="24352" b="28472"/>
          <a:stretch/>
        </p:blipFill>
        <p:spPr>
          <a:xfrm flipH="1">
            <a:off x="8534925" y="981075"/>
            <a:ext cx="4209525" cy="5876925"/>
          </a:xfrm>
          <a:prstGeom prst="rect">
            <a:avLst/>
          </a:prstGeom>
        </p:spPr>
      </p:pic>
      <p:sp>
        <p:nvSpPr>
          <p:cNvPr id="7" name="Titel 1">
            <a:extLst>
              <a:ext uri="{FF2B5EF4-FFF2-40B4-BE49-F238E27FC236}">
                <a16:creationId xmlns:a16="http://schemas.microsoft.com/office/drawing/2014/main" id="{2628D17F-5867-F4BB-B850-DF936BF75939}"/>
              </a:ext>
            </a:extLst>
          </p:cNvPr>
          <p:cNvSpPr>
            <a:spLocks noGrp="1"/>
          </p:cNvSpPr>
          <p:nvPr>
            <p:ph type="title"/>
          </p:nvPr>
        </p:nvSpPr>
        <p:spPr>
          <a:xfrm>
            <a:off x="220175" y="1073619"/>
            <a:ext cx="6729152" cy="530731"/>
          </a:xfrm>
        </p:spPr>
        <p:txBody>
          <a:bodyPr rtlCol="0" anchor="t"/>
          <a:lstStyle/>
          <a:p>
            <a:pPr algn="l" rtl="0">
              <a:lnSpc>
                <a:spcPct val="100000"/>
              </a:lnSpc>
            </a:pPr>
            <a:r>
              <a:rPr lang="nl-NL" sz="2800" b="1" cap="none" spc="0" dirty="0">
                <a:solidFill>
                  <a:srgbClr val="E63329"/>
                </a:solidFill>
                <a:latin typeface="Arial" panose="020B0604020202020204" pitchFamily="34" charset="0"/>
                <a:ea typeface="Verdana" panose="020B0604030504040204" pitchFamily="34" charset="0"/>
                <a:cs typeface="Arial" panose="020B0604020202020204" pitchFamily="34" charset="0"/>
              </a:rPr>
              <a:t>SOLIDWORKS </a:t>
            </a:r>
            <a:r>
              <a:rPr lang="nl-NL" sz="2800" b="1" cap="none" spc="0" dirty="0" err="1">
                <a:solidFill>
                  <a:srgbClr val="E63329"/>
                </a:solidFill>
                <a:latin typeface="Arial" panose="020B0604020202020204" pitchFamily="34" charset="0"/>
                <a:ea typeface="Verdana" panose="020B0604030504040204" pitchFamily="34" charset="0"/>
                <a:cs typeface="Arial" panose="020B0604020202020204" pitchFamily="34" charset="0"/>
              </a:rPr>
              <a:t>Eindejaarspromo</a:t>
            </a:r>
            <a:r>
              <a:rPr lang="nl-NL" sz="2800" b="1" cap="none" spc="0" dirty="0">
                <a:solidFill>
                  <a:srgbClr val="E63329"/>
                </a:solidFill>
                <a:latin typeface="Arial" panose="020B0604020202020204" pitchFamily="34" charset="0"/>
                <a:ea typeface="Verdana" panose="020B0604030504040204" pitchFamily="34" charset="0"/>
                <a:cs typeface="Arial" panose="020B0604020202020204" pitchFamily="34" charset="0"/>
              </a:rPr>
              <a:t> 2022</a:t>
            </a:r>
          </a:p>
        </p:txBody>
      </p:sp>
      <p:sp>
        <p:nvSpPr>
          <p:cNvPr id="9" name="Titel 1">
            <a:extLst>
              <a:ext uri="{FF2B5EF4-FFF2-40B4-BE49-F238E27FC236}">
                <a16:creationId xmlns:a16="http://schemas.microsoft.com/office/drawing/2014/main" id="{29ABAF4C-B8A9-BD26-730C-8F5919046B43}"/>
              </a:ext>
            </a:extLst>
          </p:cNvPr>
          <p:cNvSpPr txBox="1">
            <a:spLocks/>
          </p:cNvSpPr>
          <p:nvPr/>
        </p:nvSpPr>
        <p:spPr>
          <a:xfrm>
            <a:off x="220175" y="1782653"/>
            <a:ext cx="8333275" cy="4812763"/>
          </a:xfrm>
          <a:prstGeom prst="rect">
            <a:avLst/>
          </a:prstGeom>
        </p:spPr>
        <p:txBody>
          <a:bodyPr vert="horz" lIns="91440" tIns="45720" rIns="91440" bIns="45720" rtlCol="0" anchor="t">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34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rPr>
              <a:t>Premium licentie voor de prijs van Standard</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l-NL" sz="32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32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rPr>
              <a:t>Optioneel Aanvullend Voordeel: </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32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rPr>
              <a:t>+3 jaar onderhoud (updates/helpdesk) ineens</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l-NL" sz="32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32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rPr>
              <a:t>Vraag je accountmanager naar de voorwaarden!</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32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rPr>
              <a:t>Of mail: info@designsolutions.nl / .</a:t>
            </a:r>
            <a:r>
              <a:rPr kumimoji="0" lang="nl-NL" sz="3200" b="1" i="0" u="none" strike="noStrike" kern="1200" cap="none" spc="0" normalizeH="0" baseline="0" noProof="0" dirty="0" err="1">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rPr>
              <a:t>be</a:t>
            </a:r>
            <a:endParaRPr kumimoji="0" lang="nl-NL" sz="32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l-NL" sz="32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l-NL" sz="3200" b="1" i="0" u="none" strike="noStrike" kern="1200" cap="all" spc="0" normalizeH="0" baseline="0" noProof="0" dirty="0">
              <a:ln>
                <a:noFill/>
              </a:ln>
              <a:solidFill>
                <a:srgbClr val="0069B4"/>
              </a:solidFill>
              <a:effectLst/>
              <a:uLnTx/>
              <a:uFillTx/>
              <a:latin typeface="Arial Black" panose="020B0604020202020204" pitchFamily="34" charset="0"/>
              <a:ea typeface="Verdana" panose="020B0604030504040204" pitchFamily="34" charset="0"/>
              <a:cs typeface="Arial Black" panose="020B0604020202020204" pitchFamily="34" charset="0"/>
            </a:endParaRPr>
          </a:p>
        </p:txBody>
      </p:sp>
      <p:pic>
        <p:nvPicPr>
          <p:cNvPr id="10" name="Afbeelding 9">
            <a:extLst>
              <a:ext uri="{FF2B5EF4-FFF2-40B4-BE49-F238E27FC236}">
                <a16:creationId xmlns:a16="http://schemas.microsoft.com/office/drawing/2014/main" id="{50214B5C-5855-BF99-3C36-A2199F56BBCD}"/>
              </a:ext>
            </a:extLst>
          </p:cNvPr>
          <p:cNvPicPr>
            <a:picLocks noChangeAspect="1"/>
          </p:cNvPicPr>
          <p:nvPr/>
        </p:nvPicPr>
        <p:blipFill>
          <a:blip r:embed="rId4"/>
          <a:srcRect/>
          <a:stretch/>
        </p:blipFill>
        <p:spPr>
          <a:xfrm>
            <a:off x="10099982" y="387461"/>
            <a:ext cx="1501993" cy="263236"/>
          </a:xfrm>
          <a:prstGeom prst="rect">
            <a:avLst/>
          </a:prstGeom>
        </p:spPr>
      </p:pic>
      <p:pic>
        <p:nvPicPr>
          <p:cNvPr id="11" name="Afbeelding 10">
            <a:extLst>
              <a:ext uri="{FF2B5EF4-FFF2-40B4-BE49-F238E27FC236}">
                <a16:creationId xmlns:a16="http://schemas.microsoft.com/office/drawing/2014/main" id="{8C23F40C-C934-DA6D-AE35-6E8AAFB458DA}"/>
              </a:ext>
            </a:extLst>
          </p:cNvPr>
          <p:cNvPicPr>
            <a:picLocks noChangeAspect="1"/>
          </p:cNvPicPr>
          <p:nvPr/>
        </p:nvPicPr>
        <p:blipFill>
          <a:blip r:embed="rId5"/>
          <a:srcRect/>
          <a:stretch/>
        </p:blipFill>
        <p:spPr>
          <a:xfrm>
            <a:off x="489511" y="262579"/>
            <a:ext cx="2606825" cy="530731"/>
          </a:xfrm>
          <a:prstGeom prst="rect">
            <a:avLst/>
          </a:prstGeom>
        </p:spPr>
      </p:pic>
      <p:pic>
        <p:nvPicPr>
          <p:cNvPr id="12" name="Afbeelding 11" descr="Afbeelding met tekst, tafelgerei, bord, serviesgoed&#10;&#10;Automatisch gegenereerde beschrijving">
            <a:extLst>
              <a:ext uri="{FF2B5EF4-FFF2-40B4-BE49-F238E27FC236}">
                <a16:creationId xmlns:a16="http://schemas.microsoft.com/office/drawing/2014/main" id="{D183390B-2CF2-6DF8-D2DC-E7EB38C4446C}"/>
              </a:ext>
            </a:extLst>
          </p:cNvPr>
          <p:cNvPicPr>
            <a:picLocks noChangeAspect="1"/>
          </p:cNvPicPr>
          <p:nvPr/>
        </p:nvPicPr>
        <p:blipFill>
          <a:blip r:embed="rId6"/>
          <a:stretch>
            <a:fillRect/>
          </a:stretch>
        </p:blipFill>
        <p:spPr>
          <a:xfrm>
            <a:off x="4316505" y="177196"/>
            <a:ext cx="3556747" cy="711883"/>
          </a:xfrm>
          <a:prstGeom prst="rect">
            <a:avLst/>
          </a:prstGeom>
        </p:spPr>
      </p:pic>
      <p:cxnSp>
        <p:nvCxnSpPr>
          <p:cNvPr id="16" name="Rechte verbindingslijn 15">
            <a:extLst>
              <a:ext uri="{FF2B5EF4-FFF2-40B4-BE49-F238E27FC236}">
                <a16:creationId xmlns:a16="http://schemas.microsoft.com/office/drawing/2014/main" id="{30289905-EDCB-3437-9B0C-A267B1068B02}"/>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194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628D17F-5867-F4BB-B850-DF936BF75939}"/>
              </a:ext>
            </a:extLst>
          </p:cNvPr>
          <p:cNvSpPr>
            <a:spLocks noGrp="1"/>
          </p:cNvSpPr>
          <p:nvPr>
            <p:ph type="title"/>
          </p:nvPr>
        </p:nvSpPr>
        <p:spPr>
          <a:xfrm>
            <a:off x="220175" y="1073619"/>
            <a:ext cx="7749366" cy="530731"/>
          </a:xfrm>
        </p:spPr>
        <p:txBody>
          <a:bodyPr rtlCol="0" anchor="t"/>
          <a:lstStyle/>
          <a:p>
            <a:pPr algn="l" rtl="0">
              <a:lnSpc>
                <a:spcPct val="100000"/>
              </a:lnSpc>
            </a:pPr>
            <a:r>
              <a:rPr lang="nl-NL" sz="2800" b="1" cap="none" spc="0" dirty="0">
                <a:solidFill>
                  <a:srgbClr val="E63329"/>
                </a:solidFill>
                <a:latin typeface="Arial" panose="020B0604020202020204" pitchFamily="34" charset="0"/>
                <a:ea typeface="Verdana" panose="020B0604030504040204" pitchFamily="34" charset="0"/>
                <a:cs typeface="Arial" panose="020B0604020202020204" pitchFamily="34" charset="0"/>
              </a:rPr>
              <a:t>Design Solutions </a:t>
            </a:r>
            <a:r>
              <a:rPr lang="nl-NL" sz="2800" b="1" cap="none" spc="0" dirty="0" err="1">
                <a:solidFill>
                  <a:srgbClr val="E63329"/>
                </a:solidFill>
                <a:latin typeface="Arial" panose="020B0604020202020204" pitchFamily="34" charset="0"/>
                <a:ea typeface="Verdana" panose="020B0604030504040204" pitchFamily="34" charset="0"/>
                <a:cs typeface="Arial" panose="020B0604020202020204" pitchFamily="34" charset="0"/>
              </a:rPr>
              <a:t>Eindejaarspromo</a:t>
            </a:r>
            <a:r>
              <a:rPr lang="nl-NL" sz="2800" b="1" cap="none" spc="0" dirty="0">
                <a:solidFill>
                  <a:srgbClr val="E63329"/>
                </a:solidFill>
                <a:latin typeface="Arial" panose="020B0604020202020204" pitchFamily="34" charset="0"/>
                <a:ea typeface="Verdana" panose="020B0604030504040204" pitchFamily="34" charset="0"/>
                <a:cs typeface="Arial" panose="020B0604020202020204" pitchFamily="34" charset="0"/>
              </a:rPr>
              <a:t> 2022</a:t>
            </a:r>
          </a:p>
        </p:txBody>
      </p:sp>
      <p:sp>
        <p:nvSpPr>
          <p:cNvPr id="9" name="Titel 1">
            <a:extLst>
              <a:ext uri="{FF2B5EF4-FFF2-40B4-BE49-F238E27FC236}">
                <a16:creationId xmlns:a16="http://schemas.microsoft.com/office/drawing/2014/main" id="{29ABAF4C-B8A9-BD26-730C-8F5919046B43}"/>
              </a:ext>
            </a:extLst>
          </p:cNvPr>
          <p:cNvSpPr txBox="1">
            <a:spLocks/>
          </p:cNvSpPr>
          <p:nvPr/>
        </p:nvSpPr>
        <p:spPr>
          <a:xfrm>
            <a:off x="220175" y="1782653"/>
            <a:ext cx="8333275" cy="4812763"/>
          </a:xfrm>
          <a:prstGeom prst="rect">
            <a:avLst/>
          </a:prstGeom>
        </p:spPr>
        <p:txBody>
          <a:bodyPr vert="horz" lIns="91440" tIns="45720" rIns="91440" bIns="45720" rtlCol="0" anchor="t">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36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rPr>
              <a:t>20% korting op SOLIDWORKS training</a:t>
            </a:r>
            <a:endParaRPr kumimoji="0" lang="nl-NL" sz="32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l-NL" sz="32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30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rPr>
              <a:t>Boeken vóór 23 december, mag gevolgd worden in 2024 en te combineren met trainingsvoucher (inbegrepen bij onderhoudscontract).</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l-NL" sz="30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30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rPr>
              <a:t>Vraag je accountmanager naar de voorwaarden!</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nl-NL" sz="30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rPr>
              <a:t>Of mail: info@designsolutions.nl / .</a:t>
            </a:r>
            <a:r>
              <a:rPr kumimoji="0" lang="nl-NL" sz="3000" b="1" i="0" u="none" strike="noStrike" kern="1200" cap="none" spc="0" normalizeH="0" baseline="0" noProof="0" dirty="0" err="1">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rPr>
              <a:t>be</a:t>
            </a:r>
            <a:endParaRPr kumimoji="0" lang="nl-NL" sz="30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l-NL" sz="3200" b="1" i="0" u="none" strike="noStrike" kern="1200" cap="none" spc="0" normalizeH="0" baseline="0" noProof="0" dirty="0">
              <a:ln>
                <a:noFill/>
              </a:ln>
              <a:solidFill>
                <a:srgbClr val="0069B4"/>
              </a:solidFill>
              <a:effectLst/>
              <a:uLnTx/>
              <a:uFillTx/>
              <a:latin typeface="Calibri" panose="020F0502020204030204"/>
              <a:ea typeface="Verdana" panose="020B0604030504040204" pitchFamily="34" charset="0"/>
              <a:cs typeface="Arial Black"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nl-NL" sz="3200" b="1" i="0" u="none" strike="noStrike" kern="1200" cap="all" spc="0" normalizeH="0" baseline="0" noProof="0" dirty="0">
              <a:ln>
                <a:noFill/>
              </a:ln>
              <a:solidFill>
                <a:srgbClr val="0069B4"/>
              </a:solidFill>
              <a:effectLst/>
              <a:uLnTx/>
              <a:uFillTx/>
              <a:latin typeface="Arial Black" panose="020B0604020202020204" pitchFamily="34" charset="0"/>
              <a:ea typeface="Verdana" panose="020B0604030504040204" pitchFamily="34" charset="0"/>
              <a:cs typeface="Arial Black" panose="020B0604020202020204" pitchFamily="34" charset="0"/>
            </a:endParaRPr>
          </a:p>
        </p:txBody>
      </p:sp>
      <p:pic>
        <p:nvPicPr>
          <p:cNvPr id="10" name="Afbeelding 9">
            <a:extLst>
              <a:ext uri="{FF2B5EF4-FFF2-40B4-BE49-F238E27FC236}">
                <a16:creationId xmlns:a16="http://schemas.microsoft.com/office/drawing/2014/main" id="{50214B5C-5855-BF99-3C36-A2199F56BBCD}"/>
              </a:ext>
            </a:extLst>
          </p:cNvPr>
          <p:cNvPicPr>
            <a:picLocks noChangeAspect="1"/>
          </p:cNvPicPr>
          <p:nvPr/>
        </p:nvPicPr>
        <p:blipFill>
          <a:blip r:embed="rId3"/>
          <a:srcRect/>
          <a:stretch/>
        </p:blipFill>
        <p:spPr>
          <a:xfrm>
            <a:off x="10099982" y="387461"/>
            <a:ext cx="1501993" cy="263236"/>
          </a:xfrm>
          <a:prstGeom prst="rect">
            <a:avLst/>
          </a:prstGeom>
        </p:spPr>
      </p:pic>
      <p:pic>
        <p:nvPicPr>
          <p:cNvPr id="11" name="Afbeelding 10">
            <a:extLst>
              <a:ext uri="{FF2B5EF4-FFF2-40B4-BE49-F238E27FC236}">
                <a16:creationId xmlns:a16="http://schemas.microsoft.com/office/drawing/2014/main" id="{8C23F40C-C934-DA6D-AE35-6E8AAFB458DA}"/>
              </a:ext>
            </a:extLst>
          </p:cNvPr>
          <p:cNvPicPr>
            <a:picLocks noChangeAspect="1"/>
          </p:cNvPicPr>
          <p:nvPr/>
        </p:nvPicPr>
        <p:blipFill>
          <a:blip r:embed="rId4"/>
          <a:srcRect/>
          <a:stretch/>
        </p:blipFill>
        <p:spPr>
          <a:xfrm>
            <a:off x="489511" y="262579"/>
            <a:ext cx="2606825" cy="530731"/>
          </a:xfrm>
          <a:prstGeom prst="rect">
            <a:avLst/>
          </a:prstGeom>
        </p:spPr>
      </p:pic>
      <p:pic>
        <p:nvPicPr>
          <p:cNvPr id="12" name="Afbeelding 11" descr="Afbeelding met tekst, tafelgerei, bord, serviesgoed&#10;&#10;Automatisch gegenereerde beschrijving">
            <a:extLst>
              <a:ext uri="{FF2B5EF4-FFF2-40B4-BE49-F238E27FC236}">
                <a16:creationId xmlns:a16="http://schemas.microsoft.com/office/drawing/2014/main" id="{D183390B-2CF2-6DF8-D2DC-E7EB38C4446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6" name="Rechte verbindingslijn 15">
            <a:extLst>
              <a:ext uri="{FF2B5EF4-FFF2-40B4-BE49-F238E27FC236}">
                <a16:creationId xmlns:a16="http://schemas.microsoft.com/office/drawing/2014/main" id="{30289905-EDCB-3437-9B0C-A267B1068B02}"/>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Afbeelding 4" descr="Afbeelding met tekst, binnen, vloer, muur&#10;&#10;Automatisch gegenereerde beschrijving">
            <a:extLst>
              <a:ext uri="{FF2B5EF4-FFF2-40B4-BE49-F238E27FC236}">
                <a16:creationId xmlns:a16="http://schemas.microsoft.com/office/drawing/2014/main" id="{4B421CF2-86F2-D3A7-4893-E507B11A572B}"/>
              </a:ext>
            </a:extLst>
          </p:cNvPr>
          <p:cNvPicPr>
            <a:picLocks noChangeAspect="1"/>
          </p:cNvPicPr>
          <p:nvPr/>
        </p:nvPicPr>
        <p:blipFill rotWithShape="1">
          <a:blip r:embed="rId6"/>
          <a:srcRect l="47813" t="307" r="24844"/>
          <a:stretch/>
        </p:blipFill>
        <p:spPr>
          <a:xfrm>
            <a:off x="8782050" y="981075"/>
            <a:ext cx="3409950" cy="5883207"/>
          </a:xfrm>
          <a:prstGeom prst="rect">
            <a:avLst/>
          </a:prstGeom>
        </p:spPr>
      </p:pic>
    </p:spTree>
    <p:extLst>
      <p:ext uri="{BB962C8B-B14F-4D97-AF65-F5344CB8AC3E}">
        <p14:creationId xmlns:p14="http://schemas.microsoft.com/office/powerpoint/2010/main" val="3488195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BD6D550-7AD3-07D5-7FEC-9D899918090A}"/>
              </a:ext>
            </a:extLst>
          </p:cNvPr>
          <p:cNvSpPr txBox="1">
            <a:spLocks/>
          </p:cNvSpPr>
          <p:nvPr/>
        </p:nvSpPr>
        <p:spPr>
          <a:xfrm>
            <a:off x="1376070" y="1219457"/>
            <a:ext cx="9437615" cy="2290545"/>
          </a:xfrm>
          <a:prstGeom prst="rect">
            <a:avLst/>
          </a:prstGeom>
        </p:spPr>
        <p:txBody>
          <a:bodyPr vert="horz" lIns="91440" tIns="45720" rIns="91440" bIns="45720" rtlCol="0" anchor="t">
            <a:noAutofit/>
          </a:bodyPr>
          <a:lstStyle>
            <a:lvl1pPr algn="ctr" defTabSz="914400" rtl="0" eaLnBrk="1" latinLnBrk="0" hangingPunct="1">
              <a:lnSpc>
                <a:spcPct val="150000"/>
              </a:lnSpc>
              <a:spcBef>
                <a:spcPts val="1000"/>
              </a:spcBef>
              <a:buNone/>
              <a:defRPr sz="4000" kern="1200" cap="all" spc="300"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nl-NL" sz="4800" b="1" i="0" u="none" strike="noStrike" kern="1200" cap="none" spc="0" normalizeH="0" baseline="0" noProof="0" dirty="0">
                <a:ln>
                  <a:noFill/>
                </a:ln>
                <a:solidFill>
                  <a:srgbClr val="E63329"/>
                </a:solidFill>
                <a:effectLst/>
                <a:uLnTx/>
                <a:uFillTx/>
                <a:latin typeface="Arial" panose="020B0604020202020204" pitchFamily="34" charset="0"/>
                <a:ea typeface="Verdana" panose="020B0604030504040204" pitchFamily="34" charset="0"/>
                <a:cs typeface="Arial" panose="020B0604020202020204" pitchFamily="34" charset="0"/>
              </a:rPr>
              <a:t>Bedankt voor je aandacht</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nl-NL" sz="4800" b="1" i="0" u="none" strike="noStrike" kern="1200" cap="none" spc="0" normalizeH="0" baseline="0" noProof="0" dirty="0">
                <a:ln>
                  <a:noFill/>
                </a:ln>
                <a:solidFill>
                  <a:srgbClr val="E63329"/>
                </a:solidFill>
                <a:effectLst/>
                <a:uLnTx/>
                <a:uFillTx/>
                <a:latin typeface="Arial" panose="020B0604020202020204" pitchFamily="34" charset="0"/>
                <a:ea typeface="Verdana" panose="020B0604030504040204" pitchFamily="34" charset="0"/>
                <a:cs typeface="Arial" panose="020B0604020202020204" pitchFamily="34" charset="0"/>
              </a:rPr>
              <a:t>Tijd voor de borrel!</a:t>
            </a:r>
          </a:p>
        </p:txBody>
      </p:sp>
      <p:pic>
        <p:nvPicPr>
          <p:cNvPr id="6" name="Afbeelding 5">
            <a:extLst>
              <a:ext uri="{FF2B5EF4-FFF2-40B4-BE49-F238E27FC236}">
                <a16:creationId xmlns:a16="http://schemas.microsoft.com/office/drawing/2014/main" id="{F722D9B9-93F2-5463-B05F-B0C40F67B3A7}"/>
              </a:ext>
            </a:extLst>
          </p:cNvPr>
          <p:cNvPicPr>
            <a:picLocks noChangeAspect="1"/>
          </p:cNvPicPr>
          <p:nvPr/>
        </p:nvPicPr>
        <p:blipFill>
          <a:blip r:embed="rId3"/>
          <a:srcRect/>
          <a:stretch/>
        </p:blipFill>
        <p:spPr>
          <a:xfrm>
            <a:off x="10099982" y="387461"/>
            <a:ext cx="1501993" cy="263236"/>
          </a:xfrm>
          <a:prstGeom prst="rect">
            <a:avLst/>
          </a:prstGeom>
        </p:spPr>
      </p:pic>
      <p:pic>
        <p:nvPicPr>
          <p:cNvPr id="7" name="Afbeelding 6">
            <a:extLst>
              <a:ext uri="{FF2B5EF4-FFF2-40B4-BE49-F238E27FC236}">
                <a16:creationId xmlns:a16="http://schemas.microsoft.com/office/drawing/2014/main" id="{74016C60-882F-0DFB-7FD4-7E157F620DC0}"/>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9069762E-7AC9-1FC7-E5B1-7C4E6476D9CE}"/>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0" name="Rechte verbindingslijn 9">
            <a:extLst>
              <a:ext uri="{FF2B5EF4-FFF2-40B4-BE49-F238E27FC236}">
                <a16:creationId xmlns:a16="http://schemas.microsoft.com/office/drawing/2014/main" id="{7440BB9A-C889-E7AB-5B9F-9856CD8DB0DB}"/>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3" name="Afbeelding 2" descr="Afbeelding met persoon&#10;&#10;Automatisch gegenereerde beschrijving">
            <a:extLst>
              <a:ext uri="{FF2B5EF4-FFF2-40B4-BE49-F238E27FC236}">
                <a16:creationId xmlns:a16="http://schemas.microsoft.com/office/drawing/2014/main" id="{059D7C0E-220A-1FFD-7E85-1B8C2298F40B}"/>
              </a:ext>
            </a:extLst>
          </p:cNvPr>
          <p:cNvPicPr>
            <a:picLocks noChangeAspect="1"/>
          </p:cNvPicPr>
          <p:nvPr/>
        </p:nvPicPr>
        <p:blipFill rotWithShape="1">
          <a:blip r:embed="rId6"/>
          <a:srcRect l="13261" t="17716" r="2774" b="36433"/>
          <a:stretch/>
        </p:blipFill>
        <p:spPr>
          <a:xfrm>
            <a:off x="1770527" y="3114676"/>
            <a:ext cx="8648700" cy="3152773"/>
          </a:xfrm>
          <a:prstGeom prst="rect">
            <a:avLst/>
          </a:prstGeom>
        </p:spPr>
      </p:pic>
    </p:spTree>
    <p:extLst>
      <p:ext uri="{BB962C8B-B14F-4D97-AF65-F5344CB8AC3E}">
        <p14:creationId xmlns:p14="http://schemas.microsoft.com/office/powerpoint/2010/main" val="444126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sp>
        <p:nvSpPr>
          <p:cNvPr id="2" name="Title 1">
            <a:extLst>
              <a:ext uri="{FF2B5EF4-FFF2-40B4-BE49-F238E27FC236}">
                <a16:creationId xmlns:a16="http://schemas.microsoft.com/office/drawing/2014/main" id="{BDA535BD-DB67-CD8C-6C0B-F97ADF6B38C1}"/>
              </a:ext>
            </a:extLst>
          </p:cNvPr>
          <p:cNvSpPr txBox="1">
            <a:spLocks/>
          </p:cNvSpPr>
          <p:nvPr/>
        </p:nvSpPr>
        <p:spPr>
          <a:xfrm>
            <a:off x="0" y="781052"/>
            <a:ext cx="12192000" cy="697563"/>
          </a:xfrm>
          <a:prstGeom prst="rect">
            <a:avLst/>
          </a:prstGeom>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defTabSz="1219140">
              <a:defRPr/>
            </a:pPr>
            <a:r>
              <a:rPr lang="en-US" sz="3733" dirty="0" err="1">
                <a:solidFill>
                  <a:srgbClr val="404346"/>
                </a:solidFill>
                <a:latin typeface="Segoe UI Light" panose="020B0502040204020203" pitchFamily="34" charset="0"/>
                <a:cs typeface="Segoe UI Light" panose="020B0502040204020203" pitchFamily="34" charset="0"/>
              </a:rPr>
              <a:t>Klant</a:t>
            </a:r>
            <a:r>
              <a:rPr lang="en-US" sz="3733" dirty="0">
                <a:solidFill>
                  <a:srgbClr val="404346"/>
                </a:solidFill>
                <a:latin typeface="Segoe UI Light" panose="020B0502040204020203" pitchFamily="34" charset="0"/>
                <a:cs typeface="Segoe UI Light" panose="020B0502040204020203" pitchFamily="34" charset="0"/>
              </a:rPr>
              <a:t> B</a:t>
            </a:r>
            <a:endParaRPr lang="nl-NL" sz="3733" dirty="0">
              <a:solidFill>
                <a:srgbClr val="404346"/>
              </a:solidFill>
              <a:latin typeface="Segoe UI Light" panose="020B0502040204020203" pitchFamily="34" charset="0"/>
              <a:cs typeface="Segoe UI Light" panose="020B0502040204020203" pitchFamily="34" charset="0"/>
            </a:endParaRPr>
          </a:p>
        </p:txBody>
      </p:sp>
      <p:sp>
        <p:nvSpPr>
          <p:cNvPr id="3" name="Tijdelijke aanduiding voor inhoud 2">
            <a:extLst>
              <a:ext uri="{FF2B5EF4-FFF2-40B4-BE49-F238E27FC236}">
                <a16:creationId xmlns:a16="http://schemas.microsoft.com/office/drawing/2014/main" id="{E40E41C1-64C6-6114-7B1E-479FDE021513}"/>
              </a:ext>
            </a:extLst>
          </p:cNvPr>
          <p:cNvSpPr txBox="1">
            <a:spLocks/>
          </p:cNvSpPr>
          <p:nvPr/>
        </p:nvSpPr>
        <p:spPr>
          <a:xfrm>
            <a:off x="427490" y="1679398"/>
            <a:ext cx="11616095" cy="5999656"/>
          </a:xfrm>
          <a:prstGeom prst="rect">
            <a:avLst/>
          </a:prstGeom>
          <a:noFill/>
        </p:spPr>
        <p:txBody>
          <a:bodyPr wrap="square" lIns="0" tIns="0" rIns="0" bIns="0" rtlCol="0">
            <a:spAutoFit/>
          </a:bodyPr>
          <a:lstStyle>
            <a:lvl1pPr marL="342840" indent="-342840" algn="l" defTabSz="457119" rtl="0" eaLnBrk="1" latinLnBrk="0" hangingPunct="1">
              <a:spcBef>
                <a:spcPct val="20000"/>
              </a:spcBef>
              <a:buFont typeface="Arial"/>
              <a:buChar char="•"/>
              <a:defRPr sz="3200" kern="1200">
                <a:solidFill>
                  <a:schemeClr val="tx1"/>
                </a:solidFill>
                <a:latin typeface="+mn-lt"/>
                <a:ea typeface="+mn-ea"/>
                <a:cs typeface="+mn-cs"/>
              </a:defRPr>
            </a:lvl1pPr>
            <a:lvl2pPr marL="742819" indent="-285699" algn="l" defTabSz="457119" rtl="0" eaLnBrk="1" latinLnBrk="0" hangingPunct="1">
              <a:spcBef>
                <a:spcPct val="20000"/>
              </a:spcBef>
              <a:buFont typeface="Arial"/>
              <a:buChar char="–"/>
              <a:defRPr sz="2800" kern="1200">
                <a:solidFill>
                  <a:schemeClr val="tx1"/>
                </a:solidFill>
                <a:latin typeface="+mn-lt"/>
                <a:ea typeface="+mn-ea"/>
                <a:cs typeface="+mn-cs"/>
              </a:defRPr>
            </a:lvl2pPr>
            <a:lvl3pPr marL="1142798" indent="-228559" algn="l" defTabSz="457119" rtl="0" eaLnBrk="1" latinLnBrk="0" hangingPunct="1">
              <a:spcBef>
                <a:spcPct val="20000"/>
              </a:spcBef>
              <a:buFont typeface="Arial"/>
              <a:buChar char="•"/>
              <a:defRPr sz="2400" kern="1200">
                <a:solidFill>
                  <a:schemeClr val="tx1"/>
                </a:solidFill>
                <a:latin typeface="+mn-lt"/>
                <a:ea typeface="+mn-ea"/>
                <a:cs typeface="+mn-cs"/>
              </a:defRPr>
            </a:lvl3pPr>
            <a:lvl4pPr marL="1599917" indent="-228559" algn="l" defTabSz="457119" rtl="0" eaLnBrk="1" latinLnBrk="0" hangingPunct="1">
              <a:spcBef>
                <a:spcPct val="20000"/>
              </a:spcBef>
              <a:buFont typeface="Arial"/>
              <a:buChar char="–"/>
              <a:defRPr sz="2000" kern="1200">
                <a:solidFill>
                  <a:schemeClr val="tx1"/>
                </a:solidFill>
                <a:latin typeface="+mn-lt"/>
                <a:ea typeface="+mn-ea"/>
                <a:cs typeface="+mn-cs"/>
              </a:defRPr>
            </a:lvl4pPr>
            <a:lvl5pPr marL="2057036" indent="-228559" algn="l" defTabSz="457119" rtl="0" eaLnBrk="1" latinLnBrk="0" hangingPunct="1">
              <a:spcBef>
                <a:spcPct val="20000"/>
              </a:spcBef>
              <a:buFont typeface="Arial"/>
              <a:buChar char="»"/>
              <a:defRPr sz="2000" kern="1200">
                <a:solidFill>
                  <a:schemeClr val="tx1"/>
                </a:solidFill>
                <a:latin typeface="+mn-lt"/>
                <a:ea typeface="+mn-ea"/>
                <a:cs typeface="+mn-cs"/>
              </a:defRPr>
            </a:lvl5pPr>
            <a:lvl6pPr marL="2514155" indent="-228559" algn="l" defTabSz="457119" rtl="0" eaLnBrk="1" latinLnBrk="0" hangingPunct="1">
              <a:spcBef>
                <a:spcPct val="20000"/>
              </a:spcBef>
              <a:buFont typeface="Arial"/>
              <a:buChar char="•"/>
              <a:defRPr sz="2000" kern="1200">
                <a:solidFill>
                  <a:schemeClr val="tx1"/>
                </a:solidFill>
                <a:latin typeface="+mn-lt"/>
                <a:ea typeface="+mn-ea"/>
                <a:cs typeface="+mn-cs"/>
              </a:defRPr>
            </a:lvl6pPr>
            <a:lvl7pPr marL="2971275" indent="-228559" algn="l" defTabSz="457119" rtl="0" eaLnBrk="1" latinLnBrk="0" hangingPunct="1">
              <a:spcBef>
                <a:spcPct val="20000"/>
              </a:spcBef>
              <a:buFont typeface="Arial"/>
              <a:buChar char="•"/>
              <a:defRPr sz="2000" kern="1200">
                <a:solidFill>
                  <a:schemeClr val="tx1"/>
                </a:solidFill>
                <a:latin typeface="+mn-lt"/>
                <a:ea typeface="+mn-ea"/>
                <a:cs typeface="+mn-cs"/>
              </a:defRPr>
            </a:lvl7pPr>
            <a:lvl8pPr marL="3428394" indent="-228559" algn="l" defTabSz="457119" rtl="0" eaLnBrk="1" latinLnBrk="0" hangingPunct="1">
              <a:spcBef>
                <a:spcPct val="20000"/>
              </a:spcBef>
              <a:buFont typeface="Arial"/>
              <a:buChar char="•"/>
              <a:defRPr sz="2000" kern="1200">
                <a:solidFill>
                  <a:schemeClr val="tx1"/>
                </a:solidFill>
                <a:latin typeface="+mn-lt"/>
                <a:ea typeface="+mn-ea"/>
                <a:cs typeface="+mn-cs"/>
              </a:defRPr>
            </a:lvl8pPr>
            <a:lvl9pPr marL="3885512" indent="-228559" algn="l" defTabSz="457119" rtl="0" eaLnBrk="1" latinLnBrk="0" hangingPunct="1">
              <a:spcBef>
                <a:spcPct val="20000"/>
              </a:spcBef>
              <a:buFont typeface="Arial"/>
              <a:buChar char="•"/>
              <a:defRPr sz="2000" kern="1200">
                <a:solidFill>
                  <a:schemeClr val="tx1"/>
                </a:solidFill>
                <a:latin typeface="+mn-lt"/>
                <a:ea typeface="+mn-ea"/>
                <a:cs typeface="+mn-cs"/>
              </a:defRPr>
            </a:lvl9pPr>
          </a:lstStyle>
          <a:p>
            <a:pPr marL="380990" lvl="1" indent="-380990" defTabSz="1219170">
              <a:lnSpc>
                <a:spcPct val="150000"/>
              </a:lnSpc>
              <a:spcBef>
                <a:spcPts val="800"/>
              </a:spcBef>
              <a:buClr>
                <a:srgbClr val="E6533A"/>
              </a:buClr>
              <a:buFont typeface="Arial" panose="020B0604020202020204" pitchFamily="34" charset="0"/>
              <a:buChar char="•"/>
            </a:pP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We wants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to</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apply</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E-BOM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and</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M-BOM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and</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needs</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good</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integration</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with</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the</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new ERP..</a:t>
            </a:r>
          </a:p>
          <a:p>
            <a:pPr marL="380990" lvl="1" indent="-380990" defTabSz="1219170">
              <a:lnSpc>
                <a:spcPct val="150000"/>
              </a:lnSpc>
              <a:spcBef>
                <a:spcPts val="800"/>
              </a:spcBef>
              <a:buClr>
                <a:srgbClr val="E6533A"/>
              </a:buClr>
              <a:buFont typeface="Arial" panose="020B0604020202020204" pitchFamily="34" charset="0"/>
              <a:buChar char="•"/>
            </a:pP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About</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functionality</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 special attention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needs</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to</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be</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given</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to</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long lead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parts</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and</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obsolete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parts</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a:t>
            </a:r>
          </a:p>
          <a:p>
            <a:pPr marL="380990" lvl="1" indent="-380990" defTabSz="1219170">
              <a:lnSpc>
                <a:spcPct val="150000"/>
              </a:lnSpc>
              <a:spcBef>
                <a:spcPts val="800"/>
              </a:spcBef>
              <a:buClr>
                <a:srgbClr val="E6533A"/>
              </a:buClr>
              <a:buFont typeface="Arial" panose="020B0604020202020204" pitchFamily="34" charset="0"/>
              <a:buChar char="•"/>
            </a:pP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Below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some</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functional</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600" dirty="0" err="1">
                <a:solidFill>
                  <a:prstClr val="black">
                    <a:lumMod val="65000"/>
                    <a:lumOff val="35000"/>
                  </a:prstClr>
                </a:solidFill>
                <a:latin typeface="Segoe UI Light" panose="020B0502040204020203" pitchFamily="34" charset="0"/>
                <a:cs typeface="Segoe UI Light" panose="020B0502040204020203" pitchFamily="34" charset="0"/>
              </a:rPr>
              <a:t>requirements</a:t>
            </a:r>
            <a:endParaRPr lang="nl-NL" sz="1600" dirty="0">
              <a:solidFill>
                <a:prstClr val="black">
                  <a:lumMod val="65000"/>
                  <a:lumOff val="35000"/>
                </a:prstClr>
              </a:solidFill>
              <a:latin typeface="Segoe UI Light" panose="020B0502040204020203" pitchFamily="34" charset="0"/>
              <a:cs typeface="Segoe UI Light" panose="020B0502040204020203" pitchFamily="34" charset="0"/>
            </a:endParaRPr>
          </a:p>
          <a:p>
            <a:pPr marL="914282" lvl="2" indent="-380990" defTabSz="1219170">
              <a:lnSpc>
                <a:spcPct val="150000"/>
              </a:lnSpc>
              <a:spcBef>
                <a:spcPts val="800"/>
              </a:spcBef>
              <a:buClr>
                <a:srgbClr val="E6533A"/>
              </a:buClr>
              <a:buFont typeface="Arial" panose="020B0604020202020204" pitchFamily="34" charset="0"/>
              <a:buChar char="•"/>
            </a:pPr>
            <a:r>
              <a:rPr lang="fr-FR" sz="1600" dirty="0">
                <a:solidFill>
                  <a:prstClr val="black">
                    <a:lumMod val="65000"/>
                    <a:lumOff val="35000"/>
                  </a:prstClr>
                </a:solidFill>
                <a:latin typeface="Segoe UI Light" panose="020B0502040204020203" pitchFamily="34" charset="0"/>
                <a:cs typeface="Segoe UI Light" panose="020B0502040204020203" pitchFamily="34" charset="0"/>
              </a:rPr>
              <a:t>Product Change Management / BOM management / </a:t>
            </a:r>
            <a:r>
              <a:rPr lang="fr-FR" sz="1600" dirty="0" err="1">
                <a:solidFill>
                  <a:prstClr val="black">
                    <a:lumMod val="65000"/>
                    <a:lumOff val="35000"/>
                  </a:prstClr>
                </a:solidFill>
                <a:latin typeface="Segoe UI Light" panose="020B0502040204020203" pitchFamily="34" charset="0"/>
                <a:cs typeface="Segoe UI Light" panose="020B0502040204020203" pitchFamily="34" charset="0"/>
              </a:rPr>
              <a:t>CAx</a:t>
            </a:r>
            <a:r>
              <a:rPr lang="fr-FR"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fr-FR" sz="1600" dirty="0" err="1">
                <a:solidFill>
                  <a:prstClr val="black">
                    <a:lumMod val="65000"/>
                    <a:lumOff val="35000"/>
                  </a:prstClr>
                </a:solidFill>
                <a:latin typeface="Segoe UI Light" panose="020B0502040204020203" pitchFamily="34" charset="0"/>
                <a:cs typeface="Segoe UI Light" panose="020B0502040204020203" pitchFamily="34" charset="0"/>
              </a:rPr>
              <a:t>Integration</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fr-FR" sz="1600" dirty="0">
                <a:solidFill>
                  <a:prstClr val="black">
                    <a:lumMod val="65000"/>
                    <a:lumOff val="35000"/>
                  </a:prstClr>
                </a:solidFill>
                <a:latin typeface="Segoe UI Light" panose="020B0502040204020203" pitchFamily="34" charset="0"/>
                <a:cs typeface="Segoe UI Light" panose="020B0502040204020203" pitchFamily="34" charset="0"/>
              </a:rPr>
              <a:t>Document &amp; Content Management</a:t>
            </a:r>
            <a:endParaRPr lang="nl-NL" sz="1600" dirty="0">
              <a:solidFill>
                <a:prstClr val="black">
                  <a:lumMod val="65000"/>
                  <a:lumOff val="35000"/>
                </a:prstClr>
              </a:solidFill>
              <a:latin typeface="Segoe UI Light" panose="020B0502040204020203" pitchFamily="34" charset="0"/>
              <a:cs typeface="Segoe UI Light" panose="020B0502040204020203" pitchFamily="34" charset="0"/>
            </a:endParaRPr>
          </a:p>
          <a:p>
            <a:pPr marL="914282" lvl="2" indent="-380990" defTabSz="1219170">
              <a:lnSpc>
                <a:spcPct val="150000"/>
              </a:lnSpc>
              <a:spcBef>
                <a:spcPts val="800"/>
              </a:spcBef>
              <a:buClr>
                <a:srgbClr val="E6533A"/>
              </a:buClr>
              <a:buFont typeface="Arial" panose="020B0604020202020204" pitchFamily="34" charset="0"/>
              <a:buChar char="•"/>
            </a:pP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ERP Integration</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Product Data Management</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Product Documentation</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p>
          <a:p>
            <a:pPr marL="914282" lvl="2" indent="-380990" defTabSz="1219170">
              <a:lnSpc>
                <a:spcPct val="150000"/>
              </a:lnSpc>
              <a:spcBef>
                <a:spcPts val="800"/>
              </a:spcBef>
              <a:buClr>
                <a:srgbClr val="E6533A"/>
              </a:buClr>
              <a:buFont typeface="Arial" panose="020B0604020202020204" pitchFamily="34" charset="0"/>
              <a:buChar char="•"/>
            </a:pP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Test &amp; Issue Management</a:t>
            </a:r>
            <a:endParaRPr lang="nl-NL" sz="1600" dirty="0">
              <a:solidFill>
                <a:prstClr val="black">
                  <a:lumMod val="65000"/>
                  <a:lumOff val="35000"/>
                </a:prstClr>
              </a:solidFill>
              <a:latin typeface="Segoe UI Light" panose="020B0502040204020203" pitchFamily="34" charset="0"/>
              <a:cs typeface="Segoe UI Light" panose="020B0502040204020203" pitchFamily="34" charset="0"/>
            </a:endParaRPr>
          </a:p>
          <a:p>
            <a:pPr marL="914282" lvl="2" indent="-380990" defTabSz="1219170">
              <a:lnSpc>
                <a:spcPct val="150000"/>
              </a:lnSpc>
              <a:spcBef>
                <a:spcPts val="800"/>
              </a:spcBef>
              <a:buClr>
                <a:srgbClr val="E6533A"/>
              </a:buClr>
              <a:buFont typeface="Arial" panose="020B0604020202020204" pitchFamily="34" charset="0"/>
              <a:buChar char="•"/>
            </a:pP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Variant &amp; Alternative Part Management</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Product Lifecycle Costing</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Quality Management</a:t>
            </a:r>
            <a:endParaRPr lang="nl-NL" sz="1600" dirty="0">
              <a:solidFill>
                <a:prstClr val="black">
                  <a:lumMod val="65000"/>
                  <a:lumOff val="35000"/>
                </a:prstClr>
              </a:solidFill>
              <a:latin typeface="Segoe UI Light" panose="020B0502040204020203" pitchFamily="34" charset="0"/>
              <a:cs typeface="Segoe UI Light" panose="020B0502040204020203" pitchFamily="34" charset="0"/>
            </a:endParaRPr>
          </a:p>
          <a:p>
            <a:pPr marL="914282" lvl="2" indent="-380990" defTabSz="1219170">
              <a:lnSpc>
                <a:spcPct val="150000"/>
              </a:lnSpc>
              <a:spcBef>
                <a:spcPts val="800"/>
              </a:spcBef>
              <a:buClr>
                <a:srgbClr val="E6533A"/>
              </a:buClr>
              <a:buFont typeface="Arial" panose="020B0604020202020204" pitchFamily="34" charset="0"/>
              <a:buChar char="•"/>
            </a:pP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Configuration Management</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Collaborative Engineering</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Workflow Management</a:t>
            </a:r>
            <a:endParaRPr lang="nl-NL" sz="1600" dirty="0">
              <a:solidFill>
                <a:prstClr val="black">
                  <a:lumMod val="65000"/>
                  <a:lumOff val="35000"/>
                </a:prstClr>
              </a:solidFill>
              <a:latin typeface="Segoe UI Light" panose="020B0502040204020203" pitchFamily="34" charset="0"/>
              <a:cs typeface="Segoe UI Light" panose="020B0502040204020203" pitchFamily="34" charset="0"/>
            </a:endParaRPr>
          </a:p>
          <a:p>
            <a:pPr marL="914282" lvl="2" indent="-380990" defTabSz="1219170">
              <a:lnSpc>
                <a:spcPct val="150000"/>
              </a:lnSpc>
              <a:spcBef>
                <a:spcPts val="800"/>
              </a:spcBef>
              <a:buClr>
                <a:srgbClr val="E6533A"/>
              </a:buClr>
              <a:buFont typeface="Arial" panose="020B0604020202020204" pitchFamily="34" charset="0"/>
              <a:buChar char="•"/>
            </a:pP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 Nice to haves </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Translation Management</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Function Management &amp; Design</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Archiving &amp; Cold Storage</a:t>
            </a:r>
            <a:endParaRPr lang="nl-NL" sz="1600" dirty="0">
              <a:solidFill>
                <a:prstClr val="black">
                  <a:lumMod val="65000"/>
                  <a:lumOff val="35000"/>
                </a:prstClr>
              </a:solidFill>
              <a:latin typeface="Segoe UI Light" panose="020B0502040204020203" pitchFamily="34" charset="0"/>
              <a:cs typeface="Segoe UI Light" panose="020B0502040204020203" pitchFamily="34" charset="0"/>
            </a:endParaRPr>
          </a:p>
          <a:p>
            <a:pPr marL="914282" lvl="2" indent="-380990" defTabSz="1219170">
              <a:lnSpc>
                <a:spcPct val="150000"/>
              </a:lnSpc>
              <a:spcBef>
                <a:spcPts val="800"/>
              </a:spcBef>
              <a:buClr>
                <a:srgbClr val="E6533A"/>
              </a:buClr>
              <a:buFont typeface="Arial" panose="020B0604020202020204" pitchFamily="34" charset="0"/>
              <a:buChar char="•"/>
            </a:pP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Potential later expansion</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Requirements Management</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External Collaborative Engineering</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Product 	Classification</a:t>
            </a:r>
            <a:r>
              <a:rPr lang="nl-NL" sz="1600" dirty="0">
                <a:solidFill>
                  <a:prstClr val="black">
                    <a:lumMod val="65000"/>
                    <a:lumOff val="35000"/>
                  </a:prstClr>
                </a:solidFill>
                <a:latin typeface="Segoe UI Light" panose="020B0502040204020203" pitchFamily="34" charset="0"/>
                <a:cs typeface="Segoe UI Light" panose="020B0502040204020203" pitchFamily="34" charset="0"/>
              </a:rPr>
              <a:t> / </a:t>
            </a:r>
            <a:r>
              <a:rPr lang="en-GB" sz="1600" dirty="0">
                <a:solidFill>
                  <a:prstClr val="black">
                    <a:lumMod val="65000"/>
                    <a:lumOff val="35000"/>
                  </a:prstClr>
                </a:solidFill>
                <a:latin typeface="Segoe UI Light" panose="020B0502040204020203" pitchFamily="34" charset="0"/>
                <a:cs typeface="Segoe UI Light" panose="020B0502040204020203" pitchFamily="34" charset="0"/>
              </a:rPr>
              <a:t>Project Management</a:t>
            </a:r>
            <a:endParaRPr lang="nl-NL" sz="1600" dirty="0">
              <a:solidFill>
                <a:prstClr val="black">
                  <a:lumMod val="65000"/>
                  <a:lumOff val="35000"/>
                </a:prstClr>
              </a:solidFill>
              <a:latin typeface="Segoe UI Light" panose="020B0502040204020203" pitchFamily="34" charset="0"/>
              <a:cs typeface="Segoe UI Light" panose="020B0502040204020203" pitchFamily="34" charset="0"/>
            </a:endParaRPr>
          </a:p>
          <a:p>
            <a:pPr marL="457109" lvl="1" indent="-457109" defTabSz="1219170">
              <a:lnSpc>
                <a:spcPct val="150000"/>
              </a:lnSpc>
              <a:spcBef>
                <a:spcPts val="800"/>
              </a:spcBef>
              <a:buClr>
                <a:srgbClr val="E6533A"/>
              </a:buClr>
              <a:buFont typeface="Arial"/>
              <a:buChar char="•"/>
            </a:pPr>
            <a:endParaRPr lang="nl-NL" sz="1867" dirty="0">
              <a:solidFill>
                <a:prstClr val="black">
                  <a:lumMod val="65000"/>
                  <a:lumOff val="35000"/>
                </a:prstClr>
              </a:solidFill>
              <a:latin typeface="Segoe UI Light" panose="020B0502040204020203" pitchFamily="34" charset="0"/>
              <a:cs typeface="Segoe UI Light" panose="020B0502040204020203" pitchFamily="34" charset="0"/>
            </a:endParaRPr>
          </a:p>
          <a:p>
            <a:pPr marL="457109" lvl="1" indent="-457109" defTabSz="1219170">
              <a:lnSpc>
                <a:spcPct val="150000"/>
              </a:lnSpc>
              <a:spcBef>
                <a:spcPts val="800"/>
              </a:spcBef>
              <a:buClr>
                <a:srgbClr val="E6533A"/>
              </a:buClr>
              <a:buFont typeface="Arial"/>
              <a:buChar char="•"/>
            </a:pPr>
            <a:endParaRPr lang="nl-NL" sz="1867" dirty="0">
              <a:solidFill>
                <a:prstClr val="black">
                  <a:lumMod val="65000"/>
                  <a:lumOff val="35000"/>
                </a:prst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278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935DF2-8761-AD2E-DFBF-D8CA79B1C615}"/>
              </a:ext>
            </a:extLst>
          </p:cNvPr>
          <p:cNvSpPr txBox="1">
            <a:spLocks/>
          </p:cNvSpPr>
          <p:nvPr/>
        </p:nvSpPr>
        <p:spPr>
          <a:xfrm>
            <a:off x="0" y="962672"/>
            <a:ext cx="12192000" cy="697563"/>
          </a:xfrm>
          <a:prstGeom prst="rect">
            <a:avLst/>
          </a:prstGeom>
        </p:spPr>
        <p:txBody>
          <a:bodyPr vert="horz" wrap="square" lIns="121920" tIns="60960" rIns="121920" bIns="60960" rtlCol="0" anchor="ctr">
            <a:sp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pPr defTabSz="1219140">
              <a:defRPr/>
            </a:pPr>
            <a:r>
              <a:rPr lang="en-US" sz="3733" dirty="0" err="1">
                <a:solidFill>
                  <a:srgbClr val="404346"/>
                </a:solidFill>
                <a:latin typeface="Segoe UI Light" panose="020B0502040204020203" pitchFamily="34" charset="0"/>
                <a:cs typeface="Segoe UI Light" panose="020B0502040204020203" pitchFamily="34" charset="0"/>
              </a:rPr>
              <a:t>Klant</a:t>
            </a:r>
            <a:r>
              <a:rPr lang="en-US" sz="3733" dirty="0">
                <a:solidFill>
                  <a:srgbClr val="404346"/>
                </a:solidFill>
                <a:latin typeface="Segoe UI Light" panose="020B0502040204020203" pitchFamily="34" charset="0"/>
                <a:cs typeface="Segoe UI Light" panose="020B0502040204020203" pitchFamily="34" charset="0"/>
              </a:rPr>
              <a:t> C :</a:t>
            </a:r>
            <a:endParaRPr lang="nl-NL" sz="3733" dirty="0">
              <a:solidFill>
                <a:srgbClr val="404346"/>
              </a:solidFill>
              <a:latin typeface="Segoe UI Light" panose="020B0502040204020203" pitchFamily="34" charset="0"/>
              <a:cs typeface="Segoe UI Light" panose="020B0502040204020203" pitchFamily="34" charset="0"/>
            </a:endParaRPr>
          </a:p>
        </p:txBody>
      </p:sp>
      <p:sp>
        <p:nvSpPr>
          <p:cNvPr id="7" name="Tijdelijke aanduiding voor inhoud 2">
            <a:extLst>
              <a:ext uri="{FF2B5EF4-FFF2-40B4-BE49-F238E27FC236}">
                <a16:creationId xmlns:a16="http://schemas.microsoft.com/office/drawing/2014/main" id="{5BA4ECC4-417B-48D0-F553-65096A973448}"/>
              </a:ext>
            </a:extLst>
          </p:cNvPr>
          <p:cNvSpPr txBox="1">
            <a:spLocks/>
          </p:cNvSpPr>
          <p:nvPr/>
        </p:nvSpPr>
        <p:spPr>
          <a:xfrm>
            <a:off x="542109" y="1077306"/>
            <a:ext cx="10656198" cy="6168548"/>
          </a:xfrm>
          <a:prstGeom prst="rect">
            <a:avLst/>
          </a:prstGeom>
          <a:noFill/>
        </p:spPr>
        <p:txBody>
          <a:bodyPr wrap="square" lIns="0" tIns="0" rIns="0" bIns="0" rtlCol="0">
            <a:spAutoFit/>
          </a:bodyPr>
          <a:lstStyle>
            <a:lvl1pPr marL="342840" indent="-342840" algn="l" defTabSz="457119" rtl="0" eaLnBrk="1" latinLnBrk="0" hangingPunct="1">
              <a:spcBef>
                <a:spcPct val="20000"/>
              </a:spcBef>
              <a:buFont typeface="Arial"/>
              <a:buChar char="•"/>
              <a:defRPr sz="3200" kern="1200">
                <a:solidFill>
                  <a:schemeClr val="tx1"/>
                </a:solidFill>
                <a:latin typeface="+mn-lt"/>
                <a:ea typeface="+mn-ea"/>
                <a:cs typeface="+mn-cs"/>
              </a:defRPr>
            </a:lvl1pPr>
            <a:lvl2pPr marL="742819" indent="-285699" algn="l" defTabSz="457119" rtl="0" eaLnBrk="1" latinLnBrk="0" hangingPunct="1">
              <a:spcBef>
                <a:spcPct val="20000"/>
              </a:spcBef>
              <a:buFont typeface="Arial"/>
              <a:buChar char="–"/>
              <a:defRPr sz="2800" kern="1200">
                <a:solidFill>
                  <a:schemeClr val="tx1"/>
                </a:solidFill>
                <a:latin typeface="+mn-lt"/>
                <a:ea typeface="+mn-ea"/>
                <a:cs typeface="+mn-cs"/>
              </a:defRPr>
            </a:lvl2pPr>
            <a:lvl3pPr marL="1142798" indent="-228559" algn="l" defTabSz="457119" rtl="0" eaLnBrk="1" latinLnBrk="0" hangingPunct="1">
              <a:spcBef>
                <a:spcPct val="20000"/>
              </a:spcBef>
              <a:buFont typeface="Arial"/>
              <a:buChar char="•"/>
              <a:defRPr sz="2400" kern="1200">
                <a:solidFill>
                  <a:schemeClr val="tx1"/>
                </a:solidFill>
                <a:latin typeface="+mn-lt"/>
                <a:ea typeface="+mn-ea"/>
                <a:cs typeface="+mn-cs"/>
              </a:defRPr>
            </a:lvl3pPr>
            <a:lvl4pPr marL="1599917" indent="-228559" algn="l" defTabSz="457119" rtl="0" eaLnBrk="1" latinLnBrk="0" hangingPunct="1">
              <a:spcBef>
                <a:spcPct val="20000"/>
              </a:spcBef>
              <a:buFont typeface="Arial"/>
              <a:buChar char="–"/>
              <a:defRPr sz="2000" kern="1200">
                <a:solidFill>
                  <a:schemeClr val="tx1"/>
                </a:solidFill>
                <a:latin typeface="+mn-lt"/>
                <a:ea typeface="+mn-ea"/>
                <a:cs typeface="+mn-cs"/>
              </a:defRPr>
            </a:lvl4pPr>
            <a:lvl5pPr marL="2057036" indent="-228559" algn="l" defTabSz="457119" rtl="0" eaLnBrk="1" latinLnBrk="0" hangingPunct="1">
              <a:spcBef>
                <a:spcPct val="20000"/>
              </a:spcBef>
              <a:buFont typeface="Arial"/>
              <a:buChar char="»"/>
              <a:defRPr sz="2000" kern="1200">
                <a:solidFill>
                  <a:schemeClr val="tx1"/>
                </a:solidFill>
                <a:latin typeface="+mn-lt"/>
                <a:ea typeface="+mn-ea"/>
                <a:cs typeface="+mn-cs"/>
              </a:defRPr>
            </a:lvl5pPr>
            <a:lvl6pPr marL="2514155" indent="-228559" algn="l" defTabSz="457119" rtl="0" eaLnBrk="1" latinLnBrk="0" hangingPunct="1">
              <a:spcBef>
                <a:spcPct val="20000"/>
              </a:spcBef>
              <a:buFont typeface="Arial"/>
              <a:buChar char="•"/>
              <a:defRPr sz="2000" kern="1200">
                <a:solidFill>
                  <a:schemeClr val="tx1"/>
                </a:solidFill>
                <a:latin typeface="+mn-lt"/>
                <a:ea typeface="+mn-ea"/>
                <a:cs typeface="+mn-cs"/>
              </a:defRPr>
            </a:lvl6pPr>
            <a:lvl7pPr marL="2971275" indent="-228559" algn="l" defTabSz="457119" rtl="0" eaLnBrk="1" latinLnBrk="0" hangingPunct="1">
              <a:spcBef>
                <a:spcPct val="20000"/>
              </a:spcBef>
              <a:buFont typeface="Arial"/>
              <a:buChar char="•"/>
              <a:defRPr sz="2000" kern="1200">
                <a:solidFill>
                  <a:schemeClr val="tx1"/>
                </a:solidFill>
                <a:latin typeface="+mn-lt"/>
                <a:ea typeface="+mn-ea"/>
                <a:cs typeface="+mn-cs"/>
              </a:defRPr>
            </a:lvl7pPr>
            <a:lvl8pPr marL="3428394" indent="-228559" algn="l" defTabSz="457119" rtl="0" eaLnBrk="1" latinLnBrk="0" hangingPunct="1">
              <a:spcBef>
                <a:spcPct val="20000"/>
              </a:spcBef>
              <a:buFont typeface="Arial"/>
              <a:buChar char="•"/>
              <a:defRPr sz="2000" kern="1200">
                <a:solidFill>
                  <a:schemeClr val="tx1"/>
                </a:solidFill>
                <a:latin typeface="+mn-lt"/>
                <a:ea typeface="+mn-ea"/>
                <a:cs typeface="+mn-cs"/>
              </a:defRPr>
            </a:lvl8pPr>
            <a:lvl9pPr marL="3885512" indent="-228559" algn="l" defTabSz="457119" rtl="0" eaLnBrk="1" latinLnBrk="0" hangingPunct="1">
              <a:spcBef>
                <a:spcPct val="20000"/>
              </a:spcBef>
              <a:buFont typeface="Arial"/>
              <a:buChar char="•"/>
              <a:defRPr sz="2000" kern="1200">
                <a:solidFill>
                  <a:schemeClr val="tx1"/>
                </a:solidFill>
                <a:latin typeface="+mn-lt"/>
                <a:ea typeface="+mn-ea"/>
                <a:cs typeface="+mn-cs"/>
              </a:defRPr>
            </a:lvl9pPr>
          </a:lstStyle>
          <a:p>
            <a:pPr marL="457109" lvl="1" indent="-457109" defTabSz="1219170">
              <a:lnSpc>
                <a:spcPct val="150000"/>
              </a:lnSpc>
              <a:spcBef>
                <a:spcPts val="800"/>
              </a:spcBef>
              <a:buClr>
                <a:srgbClr val="E6533A"/>
              </a:buClr>
              <a:buFont typeface="Arial"/>
              <a:buChar char="•"/>
            </a:pPr>
            <a:r>
              <a:rPr lang="nl-NL" sz="1800" dirty="0">
                <a:solidFill>
                  <a:prstClr val="black">
                    <a:lumMod val="65000"/>
                    <a:lumOff val="35000"/>
                  </a:prstClr>
                </a:solidFill>
                <a:latin typeface="Segoe UI Light" panose="020B0502040204020203" pitchFamily="34" charset="0"/>
                <a:cs typeface="Segoe UI Light" panose="020B0502040204020203" pitchFamily="34" charset="0"/>
              </a:rPr>
              <a:t>Objectieven zijn om te groeien door :</a:t>
            </a:r>
          </a:p>
          <a:p>
            <a:pPr marL="990401" lvl="2" indent="-457109" defTabSz="1219170">
              <a:lnSpc>
                <a:spcPct val="150000"/>
              </a:lnSpc>
              <a:spcBef>
                <a:spcPts val="800"/>
              </a:spcBef>
              <a:buClr>
                <a:srgbClr val="E6533A"/>
              </a:buClr>
            </a:pPr>
            <a:r>
              <a:rPr lang="nl-NL" sz="1200" b="1" dirty="0">
                <a:solidFill>
                  <a:prstClr val="black">
                    <a:lumMod val="65000"/>
                    <a:lumOff val="35000"/>
                  </a:prstClr>
                </a:solidFill>
                <a:latin typeface="Segoe UI Light" panose="020B0502040204020203" pitchFamily="34" charset="0"/>
                <a:cs typeface="Segoe UI Light" panose="020B0502040204020203" pitchFamily="34" charset="0"/>
              </a:rPr>
              <a:t>De 5 Businessunits efficiënter te maken door een gelijkaardige manier van werken</a:t>
            </a:r>
          </a:p>
          <a:p>
            <a:pPr marL="990401" lvl="2" indent="-457109" defTabSz="1219170">
              <a:lnSpc>
                <a:spcPct val="150000"/>
              </a:lnSpc>
              <a:spcBef>
                <a:spcPts val="800"/>
              </a:spcBef>
              <a:buClr>
                <a:srgbClr val="E6533A"/>
              </a:buClr>
            </a:pP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Service mogelijkheden naar klanten toe uitbouwen</a:t>
            </a:r>
          </a:p>
          <a:p>
            <a:pPr marL="1904639" lvl="4" indent="-457109" defTabSz="1219170">
              <a:lnSpc>
                <a:spcPct val="150000"/>
              </a:lnSpc>
              <a:spcBef>
                <a:spcPts val="800"/>
              </a:spcBef>
              <a:buClr>
                <a:srgbClr val="E6533A"/>
              </a:buClr>
            </a:pP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Onderhoudscontracten</a:t>
            </a:r>
          </a:p>
          <a:p>
            <a:pPr marL="1904639" lvl="4" indent="-457109" defTabSz="1219170">
              <a:lnSpc>
                <a:spcPct val="150000"/>
              </a:lnSpc>
              <a:spcBef>
                <a:spcPts val="800"/>
              </a:spcBef>
              <a:buClr>
                <a:srgbClr val="E6533A"/>
              </a:buClr>
            </a:pP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Bestellen wisselstukken</a:t>
            </a:r>
          </a:p>
          <a:p>
            <a:pPr marL="457109" lvl="1" indent="-457109" defTabSz="1219170">
              <a:lnSpc>
                <a:spcPct val="150000"/>
              </a:lnSpc>
              <a:spcBef>
                <a:spcPts val="800"/>
              </a:spcBef>
              <a:buClr>
                <a:srgbClr val="E6533A"/>
              </a:buClr>
              <a:buFont typeface="Arial"/>
              <a:buChar char="•"/>
            </a:pPr>
            <a:r>
              <a:rPr lang="nl-NL" sz="1800" dirty="0">
                <a:solidFill>
                  <a:prstClr val="black">
                    <a:lumMod val="65000"/>
                    <a:lumOff val="35000"/>
                  </a:prstClr>
                </a:solidFill>
                <a:latin typeface="Segoe UI Light" panose="020B0502040204020203" pitchFamily="34" charset="0"/>
                <a:cs typeface="Segoe UI Light" panose="020B0502040204020203" pitchFamily="34" charset="0"/>
              </a:rPr>
              <a:t>Marktsituatie businessunits zijn verschillend:</a:t>
            </a:r>
          </a:p>
          <a:p>
            <a:pPr marL="990401" lvl="2" indent="-457109" defTabSz="1219170">
              <a:lnSpc>
                <a:spcPct val="150000"/>
              </a:lnSpc>
              <a:spcBef>
                <a:spcPts val="800"/>
              </a:spcBef>
              <a:buClr>
                <a:srgbClr val="E6533A"/>
              </a:buClr>
            </a:pP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Engineer </a:t>
            </a:r>
            <a:r>
              <a:rPr lang="nl-NL" sz="1200" dirty="0" err="1">
                <a:solidFill>
                  <a:prstClr val="black">
                    <a:lumMod val="65000"/>
                    <a:lumOff val="35000"/>
                  </a:prstClr>
                </a:solidFill>
                <a:latin typeface="Segoe UI Light" panose="020B0502040204020203" pitchFamily="34" charset="0"/>
                <a:cs typeface="Segoe UI Light" panose="020B0502040204020203" pitchFamily="34" charset="0"/>
              </a:rPr>
              <a:t>to</a:t>
            </a: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 Order (ETO) voor sommigen</a:t>
            </a:r>
          </a:p>
          <a:p>
            <a:pPr marL="990401" lvl="2" indent="-457109" defTabSz="1219170">
              <a:lnSpc>
                <a:spcPct val="150000"/>
              </a:lnSpc>
              <a:spcBef>
                <a:spcPts val="800"/>
              </a:spcBef>
              <a:buClr>
                <a:srgbClr val="E6533A"/>
              </a:buClr>
            </a:pPr>
            <a:r>
              <a:rPr lang="nl-NL" sz="1200" dirty="0" err="1">
                <a:solidFill>
                  <a:prstClr val="black">
                    <a:lumMod val="65000"/>
                    <a:lumOff val="35000"/>
                  </a:prstClr>
                </a:solidFill>
                <a:latin typeface="Segoe UI Light" panose="020B0502040204020203" pitchFamily="34" charset="0"/>
                <a:cs typeface="Segoe UI Light" panose="020B0502040204020203" pitchFamily="34" charset="0"/>
              </a:rPr>
              <a:t>Configure</a:t>
            </a: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200" dirty="0" err="1">
                <a:solidFill>
                  <a:prstClr val="black">
                    <a:lumMod val="65000"/>
                    <a:lumOff val="35000"/>
                  </a:prstClr>
                </a:solidFill>
                <a:latin typeface="Segoe UI Light" panose="020B0502040204020203" pitchFamily="34" charset="0"/>
                <a:cs typeface="Segoe UI Light" panose="020B0502040204020203" pitchFamily="34" charset="0"/>
              </a:rPr>
              <a:t>to</a:t>
            </a: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 order voor anderen </a:t>
            </a:r>
          </a:p>
          <a:p>
            <a:pPr marL="457109" lvl="1" indent="-457109" defTabSz="1219170">
              <a:lnSpc>
                <a:spcPct val="150000"/>
              </a:lnSpc>
              <a:spcBef>
                <a:spcPts val="800"/>
              </a:spcBef>
              <a:buClr>
                <a:srgbClr val="E6533A"/>
              </a:buClr>
              <a:buFont typeface="Arial"/>
              <a:buChar char="•"/>
            </a:pPr>
            <a:r>
              <a:rPr lang="nl-NL" sz="1800" dirty="0">
                <a:solidFill>
                  <a:prstClr val="black">
                    <a:lumMod val="65000"/>
                    <a:lumOff val="35000"/>
                  </a:prstClr>
                </a:solidFill>
                <a:latin typeface="Segoe UI Light" panose="020B0502040204020203" pitchFamily="34" charset="0"/>
                <a:cs typeface="Segoe UI Light" panose="020B0502040204020203" pitchFamily="34" charset="0"/>
              </a:rPr>
              <a:t>Andere noden:</a:t>
            </a:r>
          </a:p>
          <a:p>
            <a:pPr marL="990401" lvl="2" indent="-457109" defTabSz="1219170">
              <a:lnSpc>
                <a:spcPct val="150000"/>
              </a:lnSpc>
              <a:spcBef>
                <a:spcPts val="800"/>
              </a:spcBef>
              <a:buClr>
                <a:srgbClr val="E6533A"/>
              </a:buClr>
            </a:pP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Zo veel als mogelijk bestaande CAD programma’s (</a:t>
            </a:r>
            <a:r>
              <a:rPr lang="nl-NL" sz="1200" dirty="0" err="1">
                <a:solidFill>
                  <a:prstClr val="black">
                    <a:lumMod val="65000"/>
                    <a:lumOff val="35000"/>
                  </a:prstClr>
                </a:solidFill>
                <a:latin typeface="Segoe UI Light" panose="020B0502040204020203" pitchFamily="34" charset="0"/>
                <a:cs typeface="Segoe UI Light" panose="020B0502040204020203" pitchFamily="34" charset="0"/>
              </a:rPr>
              <a:t>Solidworks</a:t>
            </a: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 </a:t>
            </a:r>
            <a:r>
              <a:rPr lang="nl-NL" sz="1200" dirty="0" err="1">
                <a:solidFill>
                  <a:prstClr val="black">
                    <a:lumMod val="65000"/>
                    <a:lumOff val="35000"/>
                  </a:prstClr>
                </a:solidFill>
                <a:latin typeface="Segoe UI Light" panose="020B0502040204020203" pitchFamily="34" charset="0"/>
                <a:cs typeface="Segoe UI Light" panose="020B0502040204020203" pitchFamily="34" charset="0"/>
              </a:rPr>
              <a:t>Creo</a:t>
            </a: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 NX) behouden</a:t>
            </a:r>
          </a:p>
          <a:p>
            <a:pPr marL="990401" lvl="2" indent="-457109" defTabSz="1219170">
              <a:lnSpc>
                <a:spcPct val="150000"/>
              </a:lnSpc>
              <a:spcBef>
                <a:spcPts val="800"/>
              </a:spcBef>
              <a:buClr>
                <a:srgbClr val="E6533A"/>
              </a:buClr>
            </a:pP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Beter document management</a:t>
            </a:r>
          </a:p>
          <a:p>
            <a:pPr marL="990401" lvl="2" indent="-457109" defTabSz="1219170">
              <a:lnSpc>
                <a:spcPct val="150000"/>
              </a:lnSpc>
              <a:spcBef>
                <a:spcPts val="800"/>
              </a:spcBef>
              <a:buClr>
                <a:srgbClr val="E6533A"/>
              </a:buClr>
            </a:pPr>
            <a:r>
              <a:rPr lang="nl-NL" sz="1200" dirty="0">
                <a:solidFill>
                  <a:prstClr val="black">
                    <a:lumMod val="65000"/>
                    <a:lumOff val="35000"/>
                  </a:prstClr>
                </a:solidFill>
                <a:latin typeface="Segoe UI Light" panose="020B0502040204020203" pitchFamily="34" charset="0"/>
                <a:cs typeface="Segoe UI Light" panose="020B0502040204020203" pitchFamily="34" charset="0"/>
              </a:rPr>
              <a:t>Beter release en change management</a:t>
            </a:r>
          </a:p>
          <a:p>
            <a:pPr marL="990401" lvl="2" indent="-457109" defTabSz="1219170">
              <a:lnSpc>
                <a:spcPct val="150000"/>
              </a:lnSpc>
              <a:spcBef>
                <a:spcPts val="800"/>
              </a:spcBef>
              <a:buClr>
                <a:srgbClr val="E6533A"/>
              </a:buClr>
            </a:pPr>
            <a:r>
              <a:rPr lang="nl-NL" sz="1600" b="1" dirty="0">
                <a:solidFill>
                  <a:prstClr val="black">
                    <a:lumMod val="65000"/>
                    <a:lumOff val="35000"/>
                  </a:prstClr>
                </a:solidFill>
                <a:latin typeface="Segoe UI Light" panose="020B0502040204020203" pitchFamily="34" charset="0"/>
                <a:cs typeface="Segoe UI Light" panose="020B0502040204020203" pitchFamily="34" charset="0"/>
              </a:rPr>
              <a:t>Invoeren E-Bom en M-Bom</a:t>
            </a:r>
          </a:p>
          <a:p>
            <a:pPr marL="990401" lvl="2" indent="-457109" defTabSz="1219170">
              <a:lnSpc>
                <a:spcPct val="150000"/>
              </a:lnSpc>
              <a:spcBef>
                <a:spcPts val="800"/>
              </a:spcBef>
              <a:buClr>
                <a:srgbClr val="E6533A"/>
              </a:buClr>
            </a:pPr>
            <a:r>
              <a:rPr lang="nl-NL" sz="1600" b="1" dirty="0">
                <a:solidFill>
                  <a:prstClr val="black">
                    <a:lumMod val="65000"/>
                    <a:lumOff val="35000"/>
                  </a:prstClr>
                </a:solidFill>
                <a:latin typeface="Segoe UI Light" panose="020B0502040204020203" pitchFamily="34" charset="0"/>
                <a:cs typeface="Segoe UI Light" panose="020B0502040204020203" pitchFamily="34" charset="0"/>
              </a:rPr>
              <a:t>ERP integratie</a:t>
            </a:r>
          </a:p>
          <a:p>
            <a:pPr marL="1599877" lvl="3" indent="-457109" defTabSz="1219170">
              <a:lnSpc>
                <a:spcPct val="150000"/>
              </a:lnSpc>
              <a:spcBef>
                <a:spcPts val="800"/>
              </a:spcBef>
              <a:buClr>
                <a:srgbClr val="E6533A"/>
              </a:buClr>
            </a:pPr>
            <a:endParaRPr lang="nl-NL" sz="800" dirty="0">
              <a:solidFill>
                <a:prstClr val="black">
                  <a:lumMod val="65000"/>
                  <a:lumOff val="35000"/>
                </a:prstClr>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290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randombar(horizontal)">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randombar(horizontal)">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randombar(horizontal)">
                                      <p:cBhvr>
                                        <p:cTn id="47" dur="500"/>
                                        <p:tgtEl>
                                          <p:spTgt spid="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Effect transition="in" filter="randombar(horizontal)">
                                      <p:cBhvr>
                                        <p:cTn id="52" dur="500"/>
                                        <p:tgtEl>
                                          <p:spTgt spid="7">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Effect transition="in" filter="randombar(horizontal)">
                                      <p:cBhvr>
                                        <p:cTn id="57" dur="500"/>
                                        <p:tgtEl>
                                          <p:spTgt spid="7">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7">
                                            <p:txEl>
                                              <p:pRg st="11" end="11"/>
                                            </p:txEl>
                                          </p:spTgt>
                                        </p:tgtEl>
                                        <p:attrNameLst>
                                          <p:attrName>style.visibility</p:attrName>
                                        </p:attrNameLst>
                                      </p:cBhvr>
                                      <p:to>
                                        <p:strVal val="visible"/>
                                      </p:to>
                                    </p:set>
                                    <p:animEffect transition="in" filter="randombar(horizontal)">
                                      <p:cBhvr>
                                        <p:cTn id="62" dur="500"/>
                                        <p:tgtEl>
                                          <p:spTgt spid="7">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7">
                                            <p:txEl>
                                              <p:pRg st="12" end="12"/>
                                            </p:txEl>
                                          </p:spTgt>
                                        </p:tgtEl>
                                        <p:attrNameLst>
                                          <p:attrName>style.visibility</p:attrName>
                                        </p:attrNameLst>
                                      </p:cBhvr>
                                      <p:to>
                                        <p:strVal val="visible"/>
                                      </p:to>
                                    </p:set>
                                    <p:animEffect transition="in" filter="randombar(horizontal)">
                                      <p:cBhvr>
                                        <p:cTn id="67" dur="500"/>
                                        <p:tgtEl>
                                          <p:spTgt spid="7">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7">
                                            <p:txEl>
                                              <p:pRg st="13" end="13"/>
                                            </p:txEl>
                                          </p:spTgt>
                                        </p:tgtEl>
                                        <p:attrNameLst>
                                          <p:attrName>style.visibility</p:attrName>
                                        </p:attrNameLst>
                                      </p:cBhvr>
                                      <p:to>
                                        <p:strVal val="visible"/>
                                      </p:to>
                                    </p:set>
                                    <p:animEffect transition="in" filter="randombar(horizontal)">
                                      <p:cBhvr>
                                        <p:cTn id="72" dur="5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8" name="Sous-titre 4">
            <a:extLst>
              <a:ext uri="{FF2B5EF4-FFF2-40B4-BE49-F238E27FC236}">
                <a16:creationId xmlns:a16="http://schemas.microsoft.com/office/drawing/2014/main" id="{7D88B7F2-4CF1-6718-013C-89856207CAA9}"/>
              </a:ext>
            </a:extLst>
          </p:cNvPr>
          <p:cNvSpPr txBox="1">
            <a:spLocks/>
          </p:cNvSpPr>
          <p:nvPr/>
        </p:nvSpPr>
        <p:spPr>
          <a:xfrm>
            <a:off x="463174" y="736915"/>
            <a:ext cx="12192000" cy="459432"/>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3733" b="1" kern="1200" baseline="0">
                <a:solidFill>
                  <a:schemeClr val="tx1"/>
                </a:solidFill>
                <a:latin typeface="Segoe UI Semibold" panose="020B0702040204020203" pitchFamily="34" charset="0"/>
                <a:ea typeface="+mn-ea"/>
                <a:cs typeface="Segoe UI Semibold" panose="020B0702040204020203" pitchFamily="34" charset="0"/>
              </a:defRPr>
            </a:lvl1pPr>
            <a:lvl2pPr marL="609585"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2pPr>
            <a:lvl3pPr marL="1219170"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3pPr>
            <a:lvl4pPr marL="1828754"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4pPr>
            <a:lvl5pPr marL="2438339"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Klant D :PLM – Heat Map</a:t>
            </a:r>
            <a:endParaRPr kumimoji="0" lang="fr-FR" sz="3733" b="1" i="0" u="none" strike="noStrike" kern="1200" cap="none" spc="0"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endParaRPr>
          </a:p>
        </p:txBody>
      </p:sp>
      <p:grpSp>
        <p:nvGrpSpPr>
          <p:cNvPr id="10" name="Groep 9">
            <a:extLst>
              <a:ext uri="{FF2B5EF4-FFF2-40B4-BE49-F238E27FC236}">
                <a16:creationId xmlns:a16="http://schemas.microsoft.com/office/drawing/2014/main" id="{547C0994-2BFA-481D-269F-379F21542A2D}"/>
              </a:ext>
            </a:extLst>
          </p:cNvPr>
          <p:cNvGrpSpPr/>
          <p:nvPr/>
        </p:nvGrpSpPr>
        <p:grpSpPr>
          <a:xfrm>
            <a:off x="178279" y="1137817"/>
            <a:ext cx="11206671" cy="5105422"/>
            <a:chOff x="132956" y="654196"/>
            <a:chExt cx="11855844" cy="5524298"/>
          </a:xfrm>
        </p:grpSpPr>
        <p:sp>
          <p:nvSpPr>
            <p:cNvPr id="11" name="Up Arrow 4">
              <a:extLst>
                <a:ext uri="{FF2B5EF4-FFF2-40B4-BE49-F238E27FC236}">
                  <a16:creationId xmlns:a16="http://schemas.microsoft.com/office/drawing/2014/main" id="{0615705D-3CFA-055F-978E-CFE2C27FBA0F}"/>
                </a:ext>
              </a:extLst>
            </p:cNvPr>
            <p:cNvSpPr/>
            <p:nvPr/>
          </p:nvSpPr>
          <p:spPr>
            <a:xfrm>
              <a:off x="4976048" y="1676947"/>
              <a:ext cx="144000" cy="3617524"/>
            </a:xfrm>
            <a:prstGeom prst="upArrow">
              <a:avLst/>
            </a:prstGeom>
            <a:solidFill>
              <a:srgbClr val="A53F52"/>
            </a:solidFill>
            <a:ln w="12700" cap="flat" cmpd="sng" algn="ctr">
              <a:solidFill>
                <a:srgbClr val="A53F52">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5">
              <a:extLst>
                <a:ext uri="{FF2B5EF4-FFF2-40B4-BE49-F238E27FC236}">
                  <a16:creationId xmlns:a16="http://schemas.microsoft.com/office/drawing/2014/main" id="{4C7B6C69-1553-E047-491A-822157F1BAE2}"/>
                </a:ext>
              </a:extLst>
            </p:cNvPr>
            <p:cNvSpPr txBox="1"/>
            <p:nvPr/>
          </p:nvSpPr>
          <p:spPr>
            <a:xfrm rot="16200000">
              <a:off x="3506567" y="3578681"/>
              <a:ext cx="2413291" cy="326416"/>
            </a:xfrm>
            <a:prstGeom prst="rect">
              <a:avLst/>
            </a:prstGeom>
            <a:solidFill>
              <a:sysClr val="window" lastClr="FFFFFF"/>
            </a:solidFill>
            <a:ln w="9525" cmpd="sng">
              <a:solidFill>
                <a:sysClr val="window" lastClr="FFFFFF">
                  <a:shade val="50000"/>
                </a:sysClr>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prstClr val="black"/>
                  </a:solidFill>
                  <a:effectLst/>
                  <a:uLnTx/>
                  <a:uFillTx/>
                  <a:latin typeface="Calibri" panose="020F0502020204030204"/>
                  <a:ea typeface="+mn-ea"/>
                  <a:cs typeface="+mn-cs"/>
                </a:rPr>
                <a:t>Effort to success</a:t>
              </a:r>
            </a:p>
          </p:txBody>
        </p:sp>
        <p:sp>
          <p:nvSpPr>
            <p:cNvPr id="14" name="TextBox 7">
              <a:extLst>
                <a:ext uri="{FF2B5EF4-FFF2-40B4-BE49-F238E27FC236}">
                  <a16:creationId xmlns:a16="http://schemas.microsoft.com/office/drawing/2014/main" id="{A3AC6231-68F1-C81D-08F3-EBE4D1498157}"/>
                </a:ext>
              </a:extLst>
            </p:cNvPr>
            <p:cNvSpPr txBox="1"/>
            <p:nvPr/>
          </p:nvSpPr>
          <p:spPr>
            <a:xfrm>
              <a:off x="7707426" y="5663959"/>
              <a:ext cx="1559441" cy="402789"/>
            </a:xfrm>
            <a:prstGeom prst="rect">
              <a:avLst/>
            </a:prstGeom>
            <a:solidFill>
              <a:sysClr val="window" lastClr="FFFFFF"/>
            </a:solidFill>
            <a:ln w="9525" cmpd="sng">
              <a:solidFill>
                <a:sysClr val="window" lastClr="FFFFFF">
                  <a:shade val="50000"/>
                </a:sysClr>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dirty="0">
                  <a:ln>
                    <a:noFill/>
                  </a:ln>
                  <a:solidFill>
                    <a:prstClr val="black"/>
                  </a:solidFill>
                  <a:effectLst/>
                  <a:uLnTx/>
                  <a:uFillTx/>
                  <a:latin typeface="Calibri" panose="020F0502020204030204"/>
                  <a:ea typeface="+mn-ea"/>
                  <a:cs typeface="+mn-cs"/>
                </a:rPr>
                <a:t>Feasibility</a:t>
              </a:r>
            </a:p>
          </p:txBody>
        </p:sp>
        <p:sp>
          <p:nvSpPr>
            <p:cNvPr id="15" name="TextBox 15">
              <a:extLst>
                <a:ext uri="{FF2B5EF4-FFF2-40B4-BE49-F238E27FC236}">
                  <a16:creationId xmlns:a16="http://schemas.microsoft.com/office/drawing/2014/main" id="{92BD1599-1F50-D051-4B91-1125BAEEF608}"/>
                </a:ext>
              </a:extLst>
            </p:cNvPr>
            <p:cNvSpPr txBox="1"/>
            <p:nvPr/>
          </p:nvSpPr>
          <p:spPr>
            <a:xfrm>
              <a:off x="5272144" y="5677327"/>
              <a:ext cx="1093777" cy="402789"/>
            </a:xfrm>
            <a:prstGeom prst="rect">
              <a:avLst/>
            </a:prstGeom>
            <a:solidFill>
              <a:sysClr val="window" lastClr="FFFFFF"/>
            </a:solidFill>
            <a:ln w="9525" cmpd="sng">
              <a:solidFill>
                <a:sysClr val="window" lastClr="FFFFFF">
                  <a:shade val="50000"/>
                </a:sysClr>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latin typeface="Calibri" panose="020F0502020204030204"/>
                  <a:ea typeface="+mn-ea"/>
                  <a:cs typeface="+mn-cs"/>
                </a:rPr>
                <a:t>Short-term</a:t>
              </a:r>
            </a:p>
          </p:txBody>
        </p:sp>
        <p:sp>
          <p:nvSpPr>
            <p:cNvPr id="16" name="TextBox 25">
              <a:extLst>
                <a:ext uri="{FF2B5EF4-FFF2-40B4-BE49-F238E27FC236}">
                  <a16:creationId xmlns:a16="http://schemas.microsoft.com/office/drawing/2014/main" id="{CCB83FB5-115D-E61E-5A03-4D46885ECEDE}"/>
                </a:ext>
              </a:extLst>
            </p:cNvPr>
            <p:cNvSpPr txBox="1"/>
            <p:nvPr/>
          </p:nvSpPr>
          <p:spPr>
            <a:xfrm>
              <a:off x="10896533" y="5663959"/>
              <a:ext cx="1092267" cy="402789"/>
            </a:xfrm>
            <a:prstGeom prst="rect">
              <a:avLst/>
            </a:prstGeom>
            <a:solidFill>
              <a:sysClr val="window" lastClr="FFFFFF"/>
            </a:solidFill>
            <a:ln w="9525" cmpd="sng">
              <a:solidFill>
                <a:sysClr val="window" lastClr="FFFFFF">
                  <a:shade val="50000"/>
                </a:sysClr>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latin typeface="Calibri" panose="020F0502020204030204"/>
                  <a:ea typeface="+mn-ea"/>
                  <a:cs typeface="+mn-cs"/>
                </a:rPr>
                <a:t>Long-term</a:t>
              </a:r>
            </a:p>
          </p:txBody>
        </p:sp>
        <p:sp>
          <p:nvSpPr>
            <p:cNvPr id="17" name="TextBox 26">
              <a:extLst>
                <a:ext uri="{FF2B5EF4-FFF2-40B4-BE49-F238E27FC236}">
                  <a16:creationId xmlns:a16="http://schemas.microsoft.com/office/drawing/2014/main" id="{327E8BED-A740-E625-445B-A50E600520DA}"/>
                </a:ext>
              </a:extLst>
            </p:cNvPr>
            <p:cNvSpPr txBox="1"/>
            <p:nvPr/>
          </p:nvSpPr>
          <p:spPr>
            <a:xfrm>
              <a:off x="4472267" y="5497908"/>
              <a:ext cx="795215" cy="402789"/>
            </a:xfrm>
            <a:prstGeom prst="rect">
              <a:avLst/>
            </a:prstGeom>
            <a:solidFill>
              <a:sysClr val="window" lastClr="FFFFFF"/>
            </a:solidFill>
            <a:ln w="9525" cmpd="sng">
              <a:solidFill>
                <a:sysClr val="window" lastClr="FFFFFF">
                  <a:shade val="50000"/>
                </a:sysClr>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latin typeface="Calibri" panose="020F0502020204030204"/>
                  <a:ea typeface="+mn-ea"/>
                  <a:cs typeface="+mn-cs"/>
                </a:rPr>
                <a:t>Low</a:t>
              </a:r>
            </a:p>
          </p:txBody>
        </p:sp>
        <p:sp>
          <p:nvSpPr>
            <p:cNvPr id="18" name="TextBox 27">
              <a:extLst>
                <a:ext uri="{FF2B5EF4-FFF2-40B4-BE49-F238E27FC236}">
                  <a16:creationId xmlns:a16="http://schemas.microsoft.com/office/drawing/2014/main" id="{DB17B188-4F6B-B433-89B6-E743CE1D62B9}"/>
                </a:ext>
              </a:extLst>
            </p:cNvPr>
            <p:cNvSpPr txBox="1"/>
            <p:nvPr/>
          </p:nvSpPr>
          <p:spPr>
            <a:xfrm>
              <a:off x="4395690" y="1151807"/>
              <a:ext cx="795215" cy="393877"/>
            </a:xfrm>
            <a:prstGeom prst="rect">
              <a:avLst/>
            </a:prstGeom>
            <a:solidFill>
              <a:sysClr val="window" lastClr="FFFFFF"/>
            </a:solidFill>
            <a:ln w="9525" cmpd="sng">
              <a:solidFill>
                <a:sysClr val="window" lastClr="FFFFFF">
                  <a:shade val="50000"/>
                </a:sysClr>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67" b="0" i="0" u="none" strike="noStrike" kern="0" cap="none" spc="0" normalizeH="0" baseline="0" noProof="0" dirty="0">
                  <a:ln>
                    <a:noFill/>
                  </a:ln>
                  <a:solidFill>
                    <a:prstClr val="black"/>
                  </a:solidFill>
                  <a:effectLst/>
                  <a:uLnTx/>
                  <a:uFillTx/>
                  <a:latin typeface="Calibri" panose="020F0502020204030204"/>
                  <a:ea typeface="+mn-ea"/>
                  <a:cs typeface="+mn-cs"/>
                </a:rPr>
                <a:t>High</a:t>
              </a:r>
            </a:p>
          </p:txBody>
        </p:sp>
        <p:sp>
          <p:nvSpPr>
            <p:cNvPr id="19" name="TextBox 7">
              <a:extLst>
                <a:ext uri="{FF2B5EF4-FFF2-40B4-BE49-F238E27FC236}">
                  <a16:creationId xmlns:a16="http://schemas.microsoft.com/office/drawing/2014/main" id="{BF94ED15-4430-83DF-38F3-E49DAC6CA7A1}"/>
                </a:ext>
              </a:extLst>
            </p:cNvPr>
            <p:cNvSpPr txBox="1"/>
            <p:nvPr/>
          </p:nvSpPr>
          <p:spPr>
            <a:xfrm>
              <a:off x="6528802" y="975279"/>
              <a:ext cx="3939021" cy="402789"/>
            </a:xfrm>
            <a:prstGeom prst="rect">
              <a:avLst/>
            </a:prstGeom>
            <a:solidFill>
              <a:sysClr val="window" lastClr="FFFFFF"/>
            </a:solidFill>
            <a:ln w="9525" cmpd="sng">
              <a:solidFill>
                <a:sysClr val="window" lastClr="FFFFFF">
                  <a:shade val="50000"/>
                </a:sysClr>
              </a:solid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67" b="1" i="0" u="none" strike="noStrike" kern="0" cap="none" spc="0" normalizeH="0" baseline="0" noProof="0" dirty="0">
                  <a:ln>
                    <a:noFill/>
                  </a:ln>
                  <a:solidFill>
                    <a:prstClr val="black"/>
                  </a:solidFill>
                  <a:effectLst/>
                  <a:uLnTx/>
                  <a:uFillTx/>
                  <a:latin typeface="Calibri" panose="020F0502020204030204"/>
                  <a:ea typeface="+mn-ea"/>
                  <a:cs typeface="+mn-cs"/>
                </a:rPr>
                <a:t>Bullet size = Business value</a:t>
              </a:r>
            </a:p>
          </p:txBody>
        </p:sp>
        <p:grpSp>
          <p:nvGrpSpPr>
            <p:cNvPr id="20" name="Groupe 65">
              <a:extLst>
                <a:ext uri="{FF2B5EF4-FFF2-40B4-BE49-F238E27FC236}">
                  <a16:creationId xmlns:a16="http://schemas.microsoft.com/office/drawing/2014/main" id="{0309A3E0-2FA3-ED3C-2281-BF1E868232DB}"/>
                </a:ext>
              </a:extLst>
            </p:cNvPr>
            <p:cNvGrpSpPr/>
            <p:nvPr/>
          </p:nvGrpSpPr>
          <p:grpSpPr>
            <a:xfrm>
              <a:off x="5544981" y="1676949"/>
              <a:ext cx="5632001" cy="3744417"/>
              <a:chOff x="5544979" y="1676947"/>
              <a:chExt cx="5632001" cy="3744417"/>
            </a:xfrm>
          </p:grpSpPr>
          <p:sp>
            <p:nvSpPr>
              <p:cNvPr id="58" name="Rechteck 5">
                <a:extLst>
                  <a:ext uri="{FF2B5EF4-FFF2-40B4-BE49-F238E27FC236}">
                    <a16:creationId xmlns:a16="http://schemas.microsoft.com/office/drawing/2014/main" id="{F5960797-0163-0A36-178B-0577F1127C3D}"/>
                  </a:ext>
                </a:extLst>
              </p:cNvPr>
              <p:cNvSpPr/>
              <p:nvPr/>
            </p:nvSpPr>
            <p:spPr>
              <a:xfrm>
                <a:off x="5544980" y="1676947"/>
                <a:ext cx="5632000" cy="3744416"/>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Rechteck 14">
                <a:extLst>
                  <a:ext uri="{FF2B5EF4-FFF2-40B4-BE49-F238E27FC236}">
                    <a16:creationId xmlns:a16="http://schemas.microsoft.com/office/drawing/2014/main" id="{0962C8B3-69D2-5C0A-2BAB-399D372F2BEB}"/>
                  </a:ext>
                </a:extLst>
              </p:cNvPr>
              <p:cNvSpPr/>
              <p:nvPr/>
            </p:nvSpPr>
            <p:spPr>
              <a:xfrm>
                <a:off x="5544979" y="2244242"/>
                <a:ext cx="935064" cy="3177121"/>
              </a:xfrm>
              <a:prstGeom prst="rect">
                <a:avLst/>
              </a:prstGeom>
              <a:solidFill>
                <a:srgbClr val="84BD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Rechteck 15">
                <a:extLst>
                  <a:ext uri="{FF2B5EF4-FFF2-40B4-BE49-F238E27FC236}">
                    <a16:creationId xmlns:a16="http://schemas.microsoft.com/office/drawing/2014/main" id="{D276BF7E-AD63-0980-B5A5-45494932560E}"/>
                  </a:ext>
                </a:extLst>
              </p:cNvPr>
              <p:cNvSpPr/>
              <p:nvPr/>
            </p:nvSpPr>
            <p:spPr>
              <a:xfrm>
                <a:off x="6480043" y="2922325"/>
                <a:ext cx="935064" cy="2499039"/>
              </a:xfrm>
              <a:prstGeom prst="rect">
                <a:avLst/>
              </a:prstGeom>
              <a:solidFill>
                <a:srgbClr val="84BD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Rechteck 16">
                <a:extLst>
                  <a:ext uri="{FF2B5EF4-FFF2-40B4-BE49-F238E27FC236}">
                    <a16:creationId xmlns:a16="http://schemas.microsoft.com/office/drawing/2014/main" id="{74A15B04-5BC9-3667-28B8-D2BF942E3EA4}"/>
                  </a:ext>
                </a:extLst>
              </p:cNvPr>
              <p:cNvSpPr/>
              <p:nvPr/>
            </p:nvSpPr>
            <p:spPr>
              <a:xfrm>
                <a:off x="7403989" y="4185381"/>
                <a:ext cx="928673" cy="1235983"/>
              </a:xfrm>
              <a:prstGeom prst="rect">
                <a:avLst/>
              </a:prstGeom>
              <a:solidFill>
                <a:srgbClr val="84BD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Rechteck 17">
                <a:extLst>
                  <a:ext uri="{FF2B5EF4-FFF2-40B4-BE49-F238E27FC236}">
                    <a16:creationId xmlns:a16="http://schemas.microsoft.com/office/drawing/2014/main" id="{A611C95B-4767-AC19-DB1D-8DE431878AF7}"/>
                  </a:ext>
                </a:extLst>
              </p:cNvPr>
              <p:cNvSpPr/>
              <p:nvPr/>
            </p:nvSpPr>
            <p:spPr>
              <a:xfrm>
                <a:off x="8329288" y="4845299"/>
                <a:ext cx="935064" cy="576064"/>
              </a:xfrm>
              <a:prstGeom prst="rect">
                <a:avLst/>
              </a:prstGeom>
              <a:solidFill>
                <a:srgbClr val="84BD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Rechteck 18">
                <a:extLst>
                  <a:ext uri="{FF2B5EF4-FFF2-40B4-BE49-F238E27FC236}">
                    <a16:creationId xmlns:a16="http://schemas.microsoft.com/office/drawing/2014/main" id="{95ED121C-25F7-B49A-3675-D4652541ACB7}"/>
                  </a:ext>
                </a:extLst>
              </p:cNvPr>
              <p:cNvSpPr/>
              <p:nvPr/>
            </p:nvSpPr>
            <p:spPr>
              <a:xfrm>
                <a:off x="7468636" y="1688052"/>
                <a:ext cx="935064" cy="576064"/>
              </a:xfrm>
              <a:prstGeom prst="rect">
                <a:avLst/>
              </a:prstGeom>
              <a:solidFill>
                <a:srgbClr val="E8772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Rechteck 19">
                <a:extLst>
                  <a:ext uri="{FF2B5EF4-FFF2-40B4-BE49-F238E27FC236}">
                    <a16:creationId xmlns:a16="http://schemas.microsoft.com/office/drawing/2014/main" id="{D488A98B-A273-7EAE-155D-949CAE57E2EE}"/>
                  </a:ext>
                </a:extLst>
              </p:cNvPr>
              <p:cNvSpPr/>
              <p:nvPr/>
            </p:nvSpPr>
            <p:spPr>
              <a:xfrm>
                <a:off x="8400256" y="1688051"/>
                <a:ext cx="935064" cy="1207959"/>
              </a:xfrm>
              <a:prstGeom prst="rect">
                <a:avLst/>
              </a:prstGeom>
              <a:solidFill>
                <a:srgbClr val="E8772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Rechteck 20">
                <a:extLst>
                  <a:ext uri="{FF2B5EF4-FFF2-40B4-BE49-F238E27FC236}">
                    <a16:creationId xmlns:a16="http://schemas.microsoft.com/office/drawing/2014/main" id="{F663E870-36FE-9A33-C787-F976AC993C6D}"/>
                  </a:ext>
                </a:extLst>
              </p:cNvPr>
              <p:cNvSpPr/>
              <p:nvPr/>
            </p:nvSpPr>
            <p:spPr>
              <a:xfrm>
                <a:off x="9335320" y="1688052"/>
                <a:ext cx="935064" cy="2488557"/>
              </a:xfrm>
              <a:prstGeom prst="rect">
                <a:avLst/>
              </a:prstGeom>
              <a:solidFill>
                <a:srgbClr val="E8772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Rechteck 21">
                <a:extLst>
                  <a:ext uri="{FF2B5EF4-FFF2-40B4-BE49-F238E27FC236}">
                    <a16:creationId xmlns:a16="http://schemas.microsoft.com/office/drawing/2014/main" id="{D29CCE7D-8D04-7C81-E005-7855D41D668A}"/>
                  </a:ext>
                </a:extLst>
              </p:cNvPr>
              <p:cNvSpPr/>
              <p:nvPr/>
            </p:nvSpPr>
            <p:spPr>
              <a:xfrm>
                <a:off x="10241915" y="1688051"/>
                <a:ext cx="935064" cy="3146399"/>
              </a:xfrm>
              <a:prstGeom prst="rect">
                <a:avLst/>
              </a:prstGeom>
              <a:solidFill>
                <a:srgbClr val="E8772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1" name="Oval 17">
              <a:extLst>
                <a:ext uri="{FF2B5EF4-FFF2-40B4-BE49-F238E27FC236}">
                  <a16:creationId xmlns:a16="http://schemas.microsoft.com/office/drawing/2014/main" id="{AF832EA3-A381-C6FC-5CE1-2270AB6B2CD9}"/>
                </a:ext>
              </a:extLst>
            </p:cNvPr>
            <p:cNvSpPr>
              <a:spLocks noChangeAspect="1"/>
            </p:cNvSpPr>
            <p:nvPr/>
          </p:nvSpPr>
          <p:spPr>
            <a:xfrm>
              <a:off x="9837338" y="5663959"/>
              <a:ext cx="697015" cy="514535"/>
            </a:xfrm>
            <a:prstGeom prst="ellipse">
              <a:avLst/>
            </a:prstGeom>
            <a:blipFill dpi="0" rotWithShape="1">
              <a:blip r:embed="rId6" cstate="print">
                <a:alphaModFix amt="85000"/>
              </a:blip>
              <a:srcRect/>
              <a:stretch>
                <a:fillRect/>
              </a:stretch>
            </a:blipFill>
            <a:ln w="3175" cap="flat" cmpd="sng" algn="ctr">
              <a:solidFill>
                <a:srgbClr val="A53F52">
                  <a:lumMod val="20000"/>
                  <a:lumOff val="80000"/>
                </a:srgbClr>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Ellipse 31">
              <a:extLst>
                <a:ext uri="{FF2B5EF4-FFF2-40B4-BE49-F238E27FC236}">
                  <a16:creationId xmlns:a16="http://schemas.microsoft.com/office/drawing/2014/main" id="{A4F65FB3-5E11-CC1D-C624-F9F877D9E0A8}"/>
                </a:ext>
              </a:extLst>
            </p:cNvPr>
            <p:cNvSpPr>
              <a:spLocks noChangeAspect="1"/>
            </p:cNvSpPr>
            <p:nvPr/>
          </p:nvSpPr>
          <p:spPr>
            <a:xfrm>
              <a:off x="4621033" y="1821320"/>
              <a:ext cx="874728" cy="617576"/>
            </a:xfrm>
            <a:prstGeom prst="ellipse">
              <a:avLst/>
            </a:prstGeom>
            <a:blipFill dpi="0" rotWithShape="0">
              <a:blip r:embed="rId7"/>
              <a:srcRect/>
              <a:stretch>
                <a:fillRect/>
              </a:stretch>
            </a:bli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CH"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3">
              <a:extLst>
                <a:ext uri="{FF2B5EF4-FFF2-40B4-BE49-F238E27FC236}">
                  <a16:creationId xmlns:a16="http://schemas.microsoft.com/office/drawing/2014/main" id="{726D98E0-D8D2-48DF-AAC2-05E050244AA4}"/>
                </a:ext>
              </a:extLst>
            </p:cNvPr>
            <p:cNvSpPr/>
            <p:nvPr/>
          </p:nvSpPr>
          <p:spPr>
            <a:xfrm>
              <a:off x="5519440" y="5497907"/>
              <a:ext cx="5657541" cy="144000"/>
            </a:xfrm>
            <a:prstGeom prst="rightArrow">
              <a:avLst/>
            </a:prstGeom>
            <a:solidFill>
              <a:srgbClr val="A53F52"/>
            </a:solidFill>
            <a:ln w="12700" cap="flat" cmpd="sng" algn="ctr">
              <a:solidFill>
                <a:srgbClr val="A53F52">
                  <a:shade val="50000"/>
                </a:srgbClr>
              </a:solidFill>
              <a:prstDash val="solid"/>
              <a:miter lim="800000"/>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6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Hexagone 70">
              <a:extLst>
                <a:ext uri="{FF2B5EF4-FFF2-40B4-BE49-F238E27FC236}">
                  <a16:creationId xmlns:a16="http://schemas.microsoft.com/office/drawing/2014/main" id="{6887CC2C-CBB2-24D2-9AB2-22F0A9481959}"/>
                </a:ext>
              </a:extLst>
            </p:cNvPr>
            <p:cNvSpPr/>
            <p:nvPr/>
          </p:nvSpPr>
          <p:spPr>
            <a:xfrm>
              <a:off x="157567" y="654196"/>
              <a:ext cx="478972" cy="433064"/>
            </a:xfrm>
            <a:prstGeom prst="hexagon">
              <a:avLst/>
            </a:prstGeom>
            <a:solidFill>
              <a:srgbClr val="92D050"/>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25" name="Hexagone 71">
              <a:extLst>
                <a:ext uri="{FF2B5EF4-FFF2-40B4-BE49-F238E27FC236}">
                  <a16:creationId xmlns:a16="http://schemas.microsoft.com/office/drawing/2014/main" id="{6A9AA41C-ED89-9A26-2228-1CF74FE88CC3}"/>
                </a:ext>
              </a:extLst>
            </p:cNvPr>
            <p:cNvSpPr/>
            <p:nvPr/>
          </p:nvSpPr>
          <p:spPr>
            <a:xfrm>
              <a:off x="147722" y="1176327"/>
              <a:ext cx="478972" cy="433064"/>
            </a:xfrm>
            <a:prstGeom prst="hexagon">
              <a:avLst/>
            </a:prstGeom>
            <a:solidFill>
              <a:srgbClr val="92D050"/>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26" name="Hexagone 72">
              <a:extLst>
                <a:ext uri="{FF2B5EF4-FFF2-40B4-BE49-F238E27FC236}">
                  <a16:creationId xmlns:a16="http://schemas.microsoft.com/office/drawing/2014/main" id="{148BF175-65FC-3659-B136-4FF43DB4FF25}"/>
                </a:ext>
              </a:extLst>
            </p:cNvPr>
            <p:cNvSpPr/>
            <p:nvPr/>
          </p:nvSpPr>
          <p:spPr>
            <a:xfrm>
              <a:off x="137878" y="1707175"/>
              <a:ext cx="478972" cy="433064"/>
            </a:xfrm>
            <a:prstGeom prst="hexagon">
              <a:avLst/>
            </a:prstGeom>
            <a:solidFill>
              <a:srgbClr val="92D050"/>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3</a:t>
              </a:r>
            </a:p>
          </p:txBody>
        </p:sp>
        <p:sp>
          <p:nvSpPr>
            <p:cNvPr id="27" name="Hexagone 73">
              <a:extLst>
                <a:ext uri="{FF2B5EF4-FFF2-40B4-BE49-F238E27FC236}">
                  <a16:creationId xmlns:a16="http://schemas.microsoft.com/office/drawing/2014/main" id="{4E13AB7D-86E5-ADD3-9296-A4DE2B7273EF}"/>
                </a:ext>
              </a:extLst>
            </p:cNvPr>
            <p:cNvSpPr/>
            <p:nvPr/>
          </p:nvSpPr>
          <p:spPr>
            <a:xfrm>
              <a:off x="137877" y="2222696"/>
              <a:ext cx="478972" cy="433064"/>
            </a:xfrm>
            <a:prstGeom prst="hexagon">
              <a:avLst/>
            </a:prstGeom>
            <a:solidFill>
              <a:srgbClr val="92D050"/>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4</a:t>
              </a:r>
            </a:p>
          </p:txBody>
        </p:sp>
        <p:sp>
          <p:nvSpPr>
            <p:cNvPr id="28" name="Hexagone 74">
              <a:extLst>
                <a:ext uri="{FF2B5EF4-FFF2-40B4-BE49-F238E27FC236}">
                  <a16:creationId xmlns:a16="http://schemas.microsoft.com/office/drawing/2014/main" id="{2F9D9207-A21F-3557-61C9-D2355CD038DD}"/>
                </a:ext>
              </a:extLst>
            </p:cNvPr>
            <p:cNvSpPr/>
            <p:nvPr/>
          </p:nvSpPr>
          <p:spPr>
            <a:xfrm>
              <a:off x="137875" y="2717471"/>
              <a:ext cx="478972" cy="433064"/>
            </a:xfrm>
            <a:prstGeom prst="hexagon">
              <a:avLst/>
            </a:prstGeom>
            <a:solidFill>
              <a:srgbClr val="92D050"/>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5</a:t>
              </a:r>
            </a:p>
          </p:txBody>
        </p:sp>
        <p:sp>
          <p:nvSpPr>
            <p:cNvPr id="29" name="Hexagone 76">
              <a:extLst>
                <a:ext uri="{FF2B5EF4-FFF2-40B4-BE49-F238E27FC236}">
                  <a16:creationId xmlns:a16="http://schemas.microsoft.com/office/drawing/2014/main" id="{8AF9C84F-97C5-64CE-B44C-4E98C801FE0F}"/>
                </a:ext>
              </a:extLst>
            </p:cNvPr>
            <p:cNvSpPr/>
            <p:nvPr/>
          </p:nvSpPr>
          <p:spPr>
            <a:xfrm>
              <a:off x="142379" y="3727640"/>
              <a:ext cx="478973" cy="433064"/>
            </a:xfrm>
            <a:prstGeom prst="hexagon">
              <a:avLst/>
            </a:prstGeom>
            <a:solidFill>
              <a:srgbClr val="2F3342">
                <a:lumMod val="60000"/>
                <a:lumOff val="40000"/>
              </a:srgbClr>
            </a:solidFill>
            <a:ln w="28575" cap="flat" cmpd="sng" algn="ctr">
              <a:solidFill>
                <a:srgbClr val="A53F52">
                  <a:shade val="50000"/>
                </a:srgb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67" b="1" i="0" u="none" strike="noStrike" kern="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10</a:t>
              </a:r>
            </a:p>
          </p:txBody>
        </p:sp>
        <p:sp>
          <p:nvSpPr>
            <p:cNvPr id="30" name="Hexagone 77">
              <a:extLst>
                <a:ext uri="{FF2B5EF4-FFF2-40B4-BE49-F238E27FC236}">
                  <a16:creationId xmlns:a16="http://schemas.microsoft.com/office/drawing/2014/main" id="{6BC8807A-04B6-77FD-5EF6-F128BD6C3868}"/>
                </a:ext>
              </a:extLst>
            </p:cNvPr>
            <p:cNvSpPr/>
            <p:nvPr/>
          </p:nvSpPr>
          <p:spPr>
            <a:xfrm>
              <a:off x="132956" y="4240485"/>
              <a:ext cx="478973" cy="433064"/>
            </a:xfrm>
            <a:prstGeom prst="hexagon">
              <a:avLst/>
            </a:prstGeom>
            <a:solidFill>
              <a:srgbClr val="FFC000"/>
            </a:solidFill>
            <a:ln w="28575" cap="flat" cmpd="sng" algn="ctr">
              <a:solidFill>
                <a:srgbClr val="A53F52">
                  <a:shade val="50000"/>
                </a:srgb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67" b="1" i="0" u="none" strike="noStrike" kern="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11</a:t>
              </a:r>
            </a:p>
          </p:txBody>
        </p:sp>
        <p:sp>
          <p:nvSpPr>
            <p:cNvPr id="31" name="Hexagone 78">
              <a:extLst>
                <a:ext uri="{FF2B5EF4-FFF2-40B4-BE49-F238E27FC236}">
                  <a16:creationId xmlns:a16="http://schemas.microsoft.com/office/drawing/2014/main" id="{6E3649EF-CD77-7204-2E71-62AE457E8579}"/>
                </a:ext>
              </a:extLst>
            </p:cNvPr>
            <p:cNvSpPr/>
            <p:nvPr/>
          </p:nvSpPr>
          <p:spPr>
            <a:xfrm>
              <a:off x="142379" y="4742125"/>
              <a:ext cx="478973" cy="433064"/>
            </a:xfrm>
            <a:prstGeom prst="hexagon">
              <a:avLst/>
            </a:prstGeom>
            <a:solidFill>
              <a:srgbClr val="FFC000"/>
            </a:solidFill>
            <a:ln w="28575" cap="flat" cmpd="sng" algn="ctr">
              <a:solidFill>
                <a:srgbClr val="A53F52">
                  <a:shade val="50000"/>
                </a:srgb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67" b="1" i="0" u="none" strike="noStrike" kern="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12</a:t>
              </a:r>
            </a:p>
          </p:txBody>
        </p:sp>
        <p:sp>
          <p:nvSpPr>
            <p:cNvPr id="32" name="Hexagone 79">
              <a:extLst>
                <a:ext uri="{FF2B5EF4-FFF2-40B4-BE49-F238E27FC236}">
                  <a16:creationId xmlns:a16="http://schemas.microsoft.com/office/drawing/2014/main" id="{6967ED89-E018-4EB2-09B7-95B36C3B2651}"/>
                </a:ext>
              </a:extLst>
            </p:cNvPr>
            <p:cNvSpPr/>
            <p:nvPr/>
          </p:nvSpPr>
          <p:spPr>
            <a:xfrm>
              <a:off x="132956" y="5243789"/>
              <a:ext cx="478973" cy="433064"/>
            </a:xfrm>
            <a:prstGeom prst="hexagon">
              <a:avLst/>
            </a:prstGeom>
            <a:solidFill>
              <a:srgbClr val="FFC000"/>
            </a:solidFill>
            <a:ln w="28575" cap="flat" cmpd="sng" algn="ctr">
              <a:solidFill>
                <a:srgbClr val="A53F52">
                  <a:shade val="50000"/>
                </a:srgb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67" b="1" i="0" u="none" strike="noStrike" kern="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13</a:t>
              </a:r>
            </a:p>
          </p:txBody>
        </p:sp>
        <p:sp>
          <p:nvSpPr>
            <p:cNvPr id="33" name="Hexagone 80">
              <a:extLst>
                <a:ext uri="{FF2B5EF4-FFF2-40B4-BE49-F238E27FC236}">
                  <a16:creationId xmlns:a16="http://schemas.microsoft.com/office/drawing/2014/main" id="{E134A238-87B5-529A-E3E5-EA5E8420EBF0}"/>
                </a:ext>
              </a:extLst>
            </p:cNvPr>
            <p:cNvSpPr/>
            <p:nvPr/>
          </p:nvSpPr>
          <p:spPr>
            <a:xfrm>
              <a:off x="132956" y="5745429"/>
              <a:ext cx="478973" cy="433064"/>
            </a:xfrm>
            <a:prstGeom prst="hexagon">
              <a:avLst/>
            </a:prstGeom>
            <a:solidFill>
              <a:srgbClr val="A53F52">
                <a:lumMod val="60000"/>
                <a:lumOff val="40000"/>
              </a:srgbClr>
            </a:solidFill>
            <a:ln w="28575" cap="flat" cmpd="sng" algn="ctr">
              <a:solidFill>
                <a:srgbClr val="A53F52">
                  <a:shade val="50000"/>
                </a:srgb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67" b="1" i="0" u="none" strike="noStrike" kern="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17</a:t>
              </a:r>
            </a:p>
          </p:txBody>
        </p:sp>
        <p:sp>
          <p:nvSpPr>
            <p:cNvPr id="34" name="Hexagone 81">
              <a:extLst>
                <a:ext uri="{FF2B5EF4-FFF2-40B4-BE49-F238E27FC236}">
                  <a16:creationId xmlns:a16="http://schemas.microsoft.com/office/drawing/2014/main" id="{C4A688F1-8CEC-CFDA-592F-AF220240CC83}"/>
                </a:ext>
              </a:extLst>
            </p:cNvPr>
            <p:cNvSpPr/>
            <p:nvPr/>
          </p:nvSpPr>
          <p:spPr>
            <a:xfrm>
              <a:off x="142379" y="3229663"/>
              <a:ext cx="478972" cy="433064"/>
            </a:xfrm>
            <a:prstGeom prst="hexagon">
              <a:avLst/>
            </a:prstGeom>
            <a:solidFill>
              <a:srgbClr val="2F3342">
                <a:lumMod val="60000"/>
                <a:lumOff val="40000"/>
              </a:srgbClr>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7</a:t>
              </a:r>
            </a:p>
          </p:txBody>
        </p:sp>
        <p:sp>
          <p:nvSpPr>
            <p:cNvPr id="35" name="ZoneTexte 82">
              <a:extLst>
                <a:ext uri="{FF2B5EF4-FFF2-40B4-BE49-F238E27FC236}">
                  <a16:creationId xmlns:a16="http://schemas.microsoft.com/office/drawing/2014/main" id="{8CD264FE-9A71-9A3C-6FE4-ED90AFA54D7D}"/>
                </a:ext>
              </a:extLst>
            </p:cNvPr>
            <p:cNvSpPr txBox="1"/>
            <p:nvPr/>
          </p:nvSpPr>
          <p:spPr>
            <a:xfrm>
              <a:off x="636973" y="666163"/>
              <a:ext cx="3640559" cy="368049"/>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rPr>
                <a:t>Business Intelligence &amp; Analytics</a:t>
              </a:r>
              <a:r>
                <a:rPr kumimoji="0" lang="fr-FR" sz="1600" b="0" i="0" u="none" strike="noStrike" kern="0" cap="none" spc="0" normalizeH="0" baseline="0" noProof="0" dirty="0">
                  <a:ln>
                    <a:noFill/>
                  </a:ln>
                  <a:solidFill>
                    <a:prstClr val="black"/>
                  </a:solidFill>
                  <a:effectLst/>
                  <a:uLnTx/>
                  <a:uFillTx/>
                </a:rPr>
                <a:t> </a:t>
              </a:r>
            </a:p>
          </p:txBody>
        </p:sp>
        <p:sp>
          <p:nvSpPr>
            <p:cNvPr id="36" name="ZoneTexte 83">
              <a:extLst>
                <a:ext uri="{FF2B5EF4-FFF2-40B4-BE49-F238E27FC236}">
                  <a16:creationId xmlns:a16="http://schemas.microsoft.com/office/drawing/2014/main" id="{0108CC57-1003-A4E6-7BD8-0196466C9BA6}"/>
                </a:ext>
              </a:extLst>
            </p:cNvPr>
            <p:cNvSpPr txBox="1"/>
            <p:nvPr/>
          </p:nvSpPr>
          <p:spPr>
            <a:xfrm>
              <a:off x="636971" y="1196102"/>
              <a:ext cx="3640559" cy="368049"/>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rPr>
                <a:t>Portfolio Management</a:t>
              </a:r>
              <a:r>
                <a:rPr kumimoji="0" lang="fr-FR" sz="1600" b="0" i="0" u="none" strike="noStrike" kern="0" cap="none" spc="0" normalizeH="0" baseline="0" noProof="0" dirty="0">
                  <a:ln>
                    <a:noFill/>
                  </a:ln>
                  <a:solidFill>
                    <a:prstClr val="black"/>
                  </a:solidFill>
                  <a:effectLst/>
                  <a:uLnTx/>
                  <a:uFillTx/>
                </a:rPr>
                <a:t> </a:t>
              </a:r>
            </a:p>
          </p:txBody>
        </p:sp>
        <p:sp>
          <p:nvSpPr>
            <p:cNvPr id="37" name="ZoneTexte 84">
              <a:extLst>
                <a:ext uri="{FF2B5EF4-FFF2-40B4-BE49-F238E27FC236}">
                  <a16:creationId xmlns:a16="http://schemas.microsoft.com/office/drawing/2014/main" id="{983884F1-6C40-37E9-730D-08F9F7B8A1BC}"/>
                </a:ext>
              </a:extLst>
            </p:cNvPr>
            <p:cNvSpPr txBox="1"/>
            <p:nvPr/>
          </p:nvSpPr>
          <p:spPr>
            <a:xfrm>
              <a:off x="658241" y="1726041"/>
              <a:ext cx="3640559" cy="368049"/>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rPr>
                <a:t>Project &amp; Program Management</a:t>
              </a:r>
            </a:p>
          </p:txBody>
        </p:sp>
        <p:sp>
          <p:nvSpPr>
            <p:cNvPr id="38" name="ZoneTexte 85">
              <a:extLst>
                <a:ext uri="{FF2B5EF4-FFF2-40B4-BE49-F238E27FC236}">
                  <a16:creationId xmlns:a16="http://schemas.microsoft.com/office/drawing/2014/main" id="{5C044FCB-6E01-361E-E440-3997AABBD734}"/>
                </a:ext>
              </a:extLst>
            </p:cNvPr>
            <p:cNvSpPr txBox="1"/>
            <p:nvPr/>
          </p:nvSpPr>
          <p:spPr>
            <a:xfrm>
              <a:off x="649969" y="2202838"/>
              <a:ext cx="3640559" cy="368049"/>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fr-FR" sz="1600" b="1" i="0" u="none" strike="noStrike" kern="0" cap="none" spc="0" normalizeH="0" baseline="0" noProof="0" dirty="0" err="1">
                  <a:ln>
                    <a:noFill/>
                  </a:ln>
                  <a:solidFill>
                    <a:prstClr val="black"/>
                  </a:solidFill>
                  <a:effectLst/>
                  <a:uLnTx/>
                  <a:uFillTx/>
                </a:rPr>
                <a:t>Regulatory</a:t>
              </a:r>
              <a:r>
                <a:rPr kumimoji="0" lang="fr-FR" sz="1600" b="1" i="0" u="none" strike="noStrike" kern="0" cap="none" spc="0" normalizeH="0" baseline="0" noProof="0" dirty="0">
                  <a:ln>
                    <a:noFill/>
                  </a:ln>
                  <a:solidFill>
                    <a:prstClr val="black"/>
                  </a:solidFill>
                  <a:effectLst/>
                  <a:uLnTx/>
                  <a:uFillTx/>
                </a:rPr>
                <a:t> Compliance</a:t>
              </a:r>
              <a:r>
                <a:rPr kumimoji="0" lang="fr-FR" sz="1600" b="0" i="0" u="none" strike="noStrike" kern="0" cap="none" spc="0" normalizeH="0" baseline="0" noProof="0" dirty="0">
                  <a:ln>
                    <a:noFill/>
                  </a:ln>
                  <a:solidFill>
                    <a:prstClr val="black"/>
                  </a:solidFill>
                  <a:effectLst/>
                  <a:uLnTx/>
                  <a:uFillTx/>
                </a:rPr>
                <a:t> </a:t>
              </a:r>
            </a:p>
          </p:txBody>
        </p:sp>
        <p:sp>
          <p:nvSpPr>
            <p:cNvPr id="39" name="ZoneTexte 86">
              <a:extLst>
                <a:ext uri="{FF2B5EF4-FFF2-40B4-BE49-F238E27FC236}">
                  <a16:creationId xmlns:a16="http://schemas.microsoft.com/office/drawing/2014/main" id="{46FCC1F7-1B5F-C89D-5F4F-4F4925786A55}"/>
                </a:ext>
              </a:extLst>
            </p:cNvPr>
            <p:cNvSpPr txBox="1"/>
            <p:nvPr/>
          </p:nvSpPr>
          <p:spPr>
            <a:xfrm>
              <a:off x="700765" y="2738437"/>
              <a:ext cx="3640559" cy="368049"/>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rPr>
                <a:t>Change Management</a:t>
              </a:r>
              <a:r>
                <a:rPr kumimoji="0" lang="fr-FR" sz="1600" b="0" i="0" u="none" strike="noStrike" kern="0" cap="none" spc="0" normalizeH="0" baseline="0" noProof="0" dirty="0">
                  <a:ln>
                    <a:noFill/>
                  </a:ln>
                  <a:solidFill>
                    <a:prstClr val="black"/>
                  </a:solidFill>
                  <a:effectLst/>
                  <a:uLnTx/>
                  <a:uFillTx/>
                </a:rPr>
                <a:t> </a:t>
              </a:r>
            </a:p>
          </p:txBody>
        </p:sp>
        <p:sp>
          <p:nvSpPr>
            <p:cNvPr id="40" name="ZoneTexte 88">
              <a:extLst>
                <a:ext uri="{FF2B5EF4-FFF2-40B4-BE49-F238E27FC236}">
                  <a16:creationId xmlns:a16="http://schemas.microsoft.com/office/drawing/2014/main" id="{7F4BAE27-5561-A050-F5E5-BA04600FC784}"/>
                </a:ext>
              </a:extLst>
            </p:cNvPr>
            <p:cNvSpPr txBox="1"/>
            <p:nvPr/>
          </p:nvSpPr>
          <p:spPr>
            <a:xfrm>
              <a:off x="690629" y="3229663"/>
              <a:ext cx="3640559" cy="368049"/>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rPr>
                <a:t>System Design</a:t>
              </a:r>
              <a:endParaRPr kumimoji="0" lang="fr-FR" sz="1600" b="0" i="0" u="none" strike="noStrike" kern="0" cap="none" spc="0" normalizeH="0" baseline="0" noProof="0" dirty="0">
                <a:ln>
                  <a:noFill/>
                </a:ln>
                <a:solidFill>
                  <a:prstClr val="black"/>
                </a:solidFill>
                <a:effectLst/>
                <a:uLnTx/>
                <a:uFillTx/>
              </a:endParaRPr>
            </a:p>
          </p:txBody>
        </p:sp>
        <p:sp>
          <p:nvSpPr>
            <p:cNvPr id="41" name="ZoneTexte 89">
              <a:extLst>
                <a:ext uri="{FF2B5EF4-FFF2-40B4-BE49-F238E27FC236}">
                  <a16:creationId xmlns:a16="http://schemas.microsoft.com/office/drawing/2014/main" id="{BDDF02C5-79EF-9914-35ED-B7A31EC48E27}"/>
                </a:ext>
              </a:extLst>
            </p:cNvPr>
            <p:cNvSpPr txBox="1"/>
            <p:nvPr/>
          </p:nvSpPr>
          <p:spPr>
            <a:xfrm>
              <a:off x="682207" y="3748606"/>
              <a:ext cx="3640559" cy="368049"/>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fr-FR" sz="1600" b="1" i="0" u="none" strike="noStrike" kern="0" cap="none" spc="0" normalizeH="0" baseline="0" noProof="0" dirty="0">
                  <a:ln>
                    <a:noFill/>
                  </a:ln>
                  <a:solidFill>
                    <a:prstClr val="black"/>
                  </a:solidFill>
                  <a:effectLst/>
                  <a:uLnTx/>
                  <a:uFillTx/>
                </a:rPr>
                <a:t>Variant Management</a:t>
              </a:r>
              <a:r>
                <a:rPr kumimoji="0" lang="fr-FR" sz="1600" b="0" i="0" u="none" strike="noStrike" kern="0" cap="none" spc="0" normalizeH="0" baseline="0" noProof="0" dirty="0">
                  <a:ln>
                    <a:noFill/>
                  </a:ln>
                  <a:solidFill>
                    <a:prstClr val="black"/>
                  </a:solidFill>
                  <a:effectLst/>
                  <a:uLnTx/>
                  <a:uFillTx/>
                </a:rPr>
                <a:t> </a:t>
              </a:r>
            </a:p>
          </p:txBody>
        </p:sp>
        <p:sp>
          <p:nvSpPr>
            <p:cNvPr id="42" name="ZoneTexte 90">
              <a:extLst>
                <a:ext uri="{FF2B5EF4-FFF2-40B4-BE49-F238E27FC236}">
                  <a16:creationId xmlns:a16="http://schemas.microsoft.com/office/drawing/2014/main" id="{B78A5882-8E56-A82D-D199-3FEFC77B880B}"/>
                </a:ext>
              </a:extLst>
            </p:cNvPr>
            <p:cNvSpPr txBox="1"/>
            <p:nvPr/>
          </p:nvSpPr>
          <p:spPr>
            <a:xfrm>
              <a:off x="672590" y="4267549"/>
              <a:ext cx="3640559" cy="368049"/>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fr-FR" sz="1600" b="1" i="0" u="none" strike="noStrike" kern="0" cap="none" spc="0" normalizeH="0" baseline="0" noProof="0" dirty="0" err="1">
                  <a:ln>
                    <a:noFill/>
                  </a:ln>
                  <a:solidFill>
                    <a:prstClr val="black"/>
                  </a:solidFill>
                  <a:effectLst/>
                  <a:uLnTx/>
                  <a:uFillTx/>
                </a:rPr>
                <a:t>Sourcing</a:t>
              </a:r>
              <a:r>
                <a:rPr kumimoji="0" lang="fr-FR" sz="1600" b="1" i="0" u="none" strike="noStrike" kern="0" cap="none" spc="0" normalizeH="0" baseline="0" noProof="0" dirty="0">
                  <a:ln>
                    <a:noFill/>
                  </a:ln>
                  <a:solidFill>
                    <a:prstClr val="black"/>
                  </a:solidFill>
                  <a:effectLst/>
                  <a:uLnTx/>
                  <a:uFillTx/>
                </a:rPr>
                <a:t> Collaboration</a:t>
              </a:r>
              <a:r>
                <a:rPr kumimoji="0" lang="fr-FR" sz="1600" b="0" i="0" u="none" strike="noStrike" kern="0" cap="none" spc="0" normalizeH="0" baseline="0" noProof="0" dirty="0">
                  <a:ln>
                    <a:noFill/>
                  </a:ln>
                  <a:solidFill>
                    <a:prstClr val="black"/>
                  </a:solidFill>
                  <a:effectLst/>
                  <a:uLnTx/>
                  <a:uFillTx/>
                </a:rPr>
                <a:t> </a:t>
              </a:r>
            </a:p>
          </p:txBody>
        </p:sp>
        <p:sp>
          <p:nvSpPr>
            <p:cNvPr id="43" name="ZoneTexte 91">
              <a:extLst>
                <a:ext uri="{FF2B5EF4-FFF2-40B4-BE49-F238E27FC236}">
                  <a16:creationId xmlns:a16="http://schemas.microsoft.com/office/drawing/2014/main" id="{79382958-42CF-0288-A12A-EAC9DD745517}"/>
                </a:ext>
              </a:extLst>
            </p:cNvPr>
            <p:cNvSpPr txBox="1"/>
            <p:nvPr/>
          </p:nvSpPr>
          <p:spPr>
            <a:xfrm>
              <a:off x="652398" y="4712322"/>
              <a:ext cx="3640559" cy="368049"/>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fr-FR" sz="1600" b="1" i="0" u="none" strike="noStrike" kern="0" cap="none" spc="0" normalizeH="0" baseline="0" noProof="0" dirty="0" err="1">
                  <a:ln>
                    <a:noFill/>
                  </a:ln>
                  <a:solidFill>
                    <a:prstClr val="black"/>
                  </a:solidFill>
                  <a:effectLst/>
                  <a:uLnTx/>
                  <a:uFillTx/>
                </a:rPr>
                <a:t>Procurement</a:t>
              </a:r>
              <a:r>
                <a:rPr kumimoji="0" lang="fr-FR" sz="1600" b="1" i="0" u="none" strike="noStrike" kern="0" cap="none" spc="0" normalizeH="0" baseline="0" noProof="0" dirty="0">
                  <a:ln>
                    <a:noFill/>
                  </a:ln>
                  <a:solidFill>
                    <a:prstClr val="black"/>
                  </a:solidFill>
                  <a:effectLst/>
                  <a:uLnTx/>
                  <a:uFillTx/>
                </a:rPr>
                <a:t> &amp; Parts Management</a:t>
              </a:r>
              <a:endParaRPr kumimoji="0" lang="fr-FR" sz="1600" b="0" i="0" u="none" strike="noStrike" kern="0" cap="none" spc="0" normalizeH="0" baseline="0" noProof="0" dirty="0">
                <a:ln>
                  <a:noFill/>
                </a:ln>
                <a:solidFill>
                  <a:prstClr val="black"/>
                </a:solidFill>
                <a:effectLst/>
                <a:uLnTx/>
                <a:uFillTx/>
              </a:endParaRPr>
            </a:p>
          </p:txBody>
        </p:sp>
        <p:sp>
          <p:nvSpPr>
            <p:cNvPr id="44" name="ZoneTexte 93">
              <a:extLst>
                <a:ext uri="{FF2B5EF4-FFF2-40B4-BE49-F238E27FC236}">
                  <a16:creationId xmlns:a16="http://schemas.microsoft.com/office/drawing/2014/main" id="{E9D0732B-E36D-4765-92D2-F3CFBBB550FB}"/>
                </a:ext>
              </a:extLst>
            </p:cNvPr>
            <p:cNvSpPr txBox="1"/>
            <p:nvPr/>
          </p:nvSpPr>
          <p:spPr>
            <a:xfrm>
              <a:off x="700765" y="5243790"/>
              <a:ext cx="3640559" cy="368049"/>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fr-FR" sz="1600" b="1" i="0" u="none" strike="noStrike" kern="0" cap="none" spc="0" normalizeH="0" baseline="0" noProof="0" dirty="0" err="1">
                  <a:ln>
                    <a:noFill/>
                  </a:ln>
                  <a:solidFill>
                    <a:prstClr val="black"/>
                  </a:solidFill>
                  <a:effectLst/>
                  <a:uLnTx/>
                  <a:uFillTx/>
                </a:rPr>
                <a:t>Manufacturing</a:t>
              </a:r>
              <a:r>
                <a:rPr kumimoji="0" lang="fr-FR" sz="1600" b="1" i="0" u="none" strike="noStrike" kern="0" cap="none" spc="0" normalizeH="0" baseline="0" noProof="0" dirty="0">
                  <a:ln>
                    <a:noFill/>
                  </a:ln>
                  <a:solidFill>
                    <a:prstClr val="black"/>
                  </a:solidFill>
                  <a:effectLst/>
                  <a:uLnTx/>
                  <a:uFillTx/>
                </a:rPr>
                <a:t> Process Management</a:t>
              </a:r>
              <a:endParaRPr kumimoji="0" lang="fr-FR" sz="1600" b="0" i="0" u="none" strike="noStrike" kern="0" cap="none" spc="0" normalizeH="0" baseline="0" noProof="0" dirty="0">
                <a:ln>
                  <a:noFill/>
                </a:ln>
                <a:solidFill>
                  <a:prstClr val="black"/>
                </a:solidFill>
                <a:effectLst/>
                <a:uLnTx/>
                <a:uFillTx/>
              </a:endParaRPr>
            </a:p>
          </p:txBody>
        </p:sp>
        <p:sp>
          <p:nvSpPr>
            <p:cNvPr id="45" name="ZoneTexte 94">
              <a:extLst>
                <a:ext uri="{FF2B5EF4-FFF2-40B4-BE49-F238E27FC236}">
                  <a16:creationId xmlns:a16="http://schemas.microsoft.com/office/drawing/2014/main" id="{FCF259B0-EC1B-DBB1-9A81-7936C031747F}"/>
                </a:ext>
              </a:extLst>
            </p:cNvPr>
            <p:cNvSpPr txBox="1"/>
            <p:nvPr/>
          </p:nvSpPr>
          <p:spPr>
            <a:xfrm>
              <a:off x="679559" y="5759083"/>
              <a:ext cx="3640559" cy="368049"/>
            </a:xfrm>
            <a:prstGeom prst="rect">
              <a:avLst/>
            </a:prstGeom>
            <a:noFill/>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fr-FR" sz="1600" b="1" i="0" u="none" strike="noStrike" kern="0" cap="none" spc="0" normalizeH="0" baseline="0" noProof="0" dirty="0" err="1">
                  <a:ln>
                    <a:noFill/>
                  </a:ln>
                  <a:solidFill>
                    <a:prstClr val="black"/>
                  </a:solidFill>
                  <a:effectLst/>
                  <a:uLnTx/>
                  <a:uFillTx/>
                </a:rPr>
                <a:t>Requirements</a:t>
              </a:r>
              <a:r>
                <a:rPr kumimoji="0" lang="fr-FR" sz="1600" b="1" i="0" u="none" strike="noStrike" kern="0" cap="none" spc="0" normalizeH="0" baseline="0" noProof="0" dirty="0">
                  <a:ln>
                    <a:noFill/>
                  </a:ln>
                  <a:solidFill>
                    <a:prstClr val="black"/>
                  </a:solidFill>
                  <a:effectLst/>
                  <a:uLnTx/>
                  <a:uFillTx/>
                </a:rPr>
                <a:t> Management</a:t>
              </a:r>
              <a:r>
                <a:rPr kumimoji="0" lang="fr-FR" sz="1600" b="0" i="0" u="none" strike="noStrike" kern="0" cap="none" spc="0" normalizeH="0" baseline="0" noProof="0" dirty="0">
                  <a:ln>
                    <a:noFill/>
                  </a:ln>
                  <a:solidFill>
                    <a:prstClr val="black"/>
                  </a:solidFill>
                  <a:effectLst/>
                  <a:uLnTx/>
                  <a:uFillTx/>
                </a:rPr>
                <a:t> </a:t>
              </a:r>
            </a:p>
          </p:txBody>
        </p:sp>
        <p:sp>
          <p:nvSpPr>
            <p:cNvPr id="46" name="Hexagone 95">
              <a:extLst>
                <a:ext uri="{FF2B5EF4-FFF2-40B4-BE49-F238E27FC236}">
                  <a16:creationId xmlns:a16="http://schemas.microsoft.com/office/drawing/2014/main" id="{19887F8D-233A-6AA1-1C74-B7F1220390E3}"/>
                </a:ext>
              </a:extLst>
            </p:cNvPr>
            <p:cNvSpPr/>
            <p:nvPr/>
          </p:nvSpPr>
          <p:spPr>
            <a:xfrm>
              <a:off x="8055225" y="2202837"/>
              <a:ext cx="478972" cy="433064"/>
            </a:xfrm>
            <a:prstGeom prst="hexagon">
              <a:avLst/>
            </a:prstGeom>
            <a:solidFill>
              <a:srgbClr val="92D050"/>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47" name="Hexagone 96">
              <a:extLst>
                <a:ext uri="{FF2B5EF4-FFF2-40B4-BE49-F238E27FC236}">
                  <a16:creationId xmlns:a16="http://schemas.microsoft.com/office/drawing/2014/main" id="{862B09C6-A528-DB48-A1FC-27059E529310}"/>
                </a:ext>
              </a:extLst>
            </p:cNvPr>
            <p:cNvSpPr/>
            <p:nvPr/>
          </p:nvSpPr>
          <p:spPr>
            <a:xfrm>
              <a:off x="8132578" y="4267548"/>
              <a:ext cx="478972" cy="433064"/>
            </a:xfrm>
            <a:prstGeom prst="hexagon">
              <a:avLst/>
            </a:prstGeom>
            <a:solidFill>
              <a:srgbClr val="92D050"/>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48" name="Hexagone 97">
              <a:extLst>
                <a:ext uri="{FF2B5EF4-FFF2-40B4-BE49-F238E27FC236}">
                  <a16:creationId xmlns:a16="http://schemas.microsoft.com/office/drawing/2014/main" id="{DEE6DB95-AB56-A715-069F-719E6CF5D6DF}"/>
                </a:ext>
              </a:extLst>
            </p:cNvPr>
            <p:cNvSpPr/>
            <p:nvPr/>
          </p:nvSpPr>
          <p:spPr>
            <a:xfrm>
              <a:off x="5703512" y="4511041"/>
              <a:ext cx="894691" cy="759089"/>
            </a:xfrm>
            <a:prstGeom prst="hexagon">
              <a:avLst/>
            </a:prstGeom>
            <a:solidFill>
              <a:srgbClr val="92D050"/>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3</a:t>
              </a:r>
            </a:p>
          </p:txBody>
        </p:sp>
        <p:sp>
          <p:nvSpPr>
            <p:cNvPr id="49" name="Hexagone 98">
              <a:extLst>
                <a:ext uri="{FF2B5EF4-FFF2-40B4-BE49-F238E27FC236}">
                  <a16:creationId xmlns:a16="http://schemas.microsoft.com/office/drawing/2014/main" id="{2F7821DD-0FE4-95A0-68B3-281543B36B8A}"/>
                </a:ext>
              </a:extLst>
            </p:cNvPr>
            <p:cNvSpPr/>
            <p:nvPr/>
          </p:nvSpPr>
          <p:spPr>
            <a:xfrm>
              <a:off x="5595702" y="4412236"/>
              <a:ext cx="478972" cy="433064"/>
            </a:xfrm>
            <a:prstGeom prst="hexagon">
              <a:avLst/>
            </a:prstGeom>
            <a:solidFill>
              <a:srgbClr val="92D050"/>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4</a:t>
              </a:r>
            </a:p>
          </p:txBody>
        </p:sp>
        <p:sp>
          <p:nvSpPr>
            <p:cNvPr id="50" name="Hexagone 101">
              <a:extLst>
                <a:ext uri="{FF2B5EF4-FFF2-40B4-BE49-F238E27FC236}">
                  <a16:creationId xmlns:a16="http://schemas.microsoft.com/office/drawing/2014/main" id="{F7642CA4-31A6-E279-5472-22EF8B8A5B5F}"/>
                </a:ext>
              </a:extLst>
            </p:cNvPr>
            <p:cNvSpPr/>
            <p:nvPr/>
          </p:nvSpPr>
          <p:spPr>
            <a:xfrm>
              <a:off x="6506787" y="4457520"/>
              <a:ext cx="478972" cy="433064"/>
            </a:xfrm>
            <a:prstGeom prst="hexagon">
              <a:avLst/>
            </a:prstGeom>
            <a:solidFill>
              <a:srgbClr val="92D050"/>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5</a:t>
              </a:r>
            </a:p>
          </p:txBody>
        </p:sp>
        <p:sp>
          <p:nvSpPr>
            <p:cNvPr id="51" name="Hexagone 102">
              <a:extLst>
                <a:ext uri="{FF2B5EF4-FFF2-40B4-BE49-F238E27FC236}">
                  <a16:creationId xmlns:a16="http://schemas.microsoft.com/office/drawing/2014/main" id="{83B4B8F8-3C84-67F1-FE5C-E8C3E2A92DE3}"/>
                </a:ext>
              </a:extLst>
            </p:cNvPr>
            <p:cNvSpPr/>
            <p:nvPr/>
          </p:nvSpPr>
          <p:spPr>
            <a:xfrm>
              <a:off x="6480044" y="3423382"/>
              <a:ext cx="896885" cy="753229"/>
            </a:xfrm>
            <a:prstGeom prst="hexagon">
              <a:avLst/>
            </a:prstGeom>
            <a:solidFill>
              <a:srgbClr val="2F3342">
                <a:lumMod val="60000"/>
                <a:lumOff val="40000"/>
              </a:srgbClr>
            </a:solidFill>
            <a:ln w="28575" cap="flat" cmpd="sng" algn="ctr">
              <a:solidFill>
                <a:srgbClr val="A53F52">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a:ln>
                    <a:noFill/>
                  </a:ln>
                  <a:solidFill>
                    <a:prstClr val="white"/>
                  </a:solidFill>
                  <a:effectLst/>
                  <a:uLnTx/>
                  <a:uFillTx/>
                  <a:latin typeface="Arial Black" panose="020B0A04020102020204" pitchFamily="34" charset="0"/>
                  <a:ea typeface="+mn-ea"/>
                  <a:cs typeface="+mn-cs"/>
                </a:rPr>
                <a:t>7</a:t>
              </a:r>
            </a:p>
          </p:txBody>
        </p:sp>
        <p:sp>
          <p:nvSpPr>
            <p:cNvPr id="52" name="Hexagone 103">
              <a:extLst>
                <a:ext uri="{FF2B5EF4-FFF2-40B4-BE49-F238E27FC236}">
                  <a16:creationId xmlns:a16="http://schemas.microsoft.com/office/drawing/2014/main" id="{582D9EE5-3402-83FA-A2B9-3A1DCBF54333}"/>
                </a:ext>
              </a:extLst>
            </p:cNvPr>
            <p:cNvSpPr/>
            <p:nvPr/>
          </p:nvSpPr>
          <p:spPr>
            <a:xfrm>
              <a:off x="9643396" y="2717471"/>
              <a:ext cx="824427" cy="705911"/>
            </a:xfrm>
            <a:prstGeom prst="hexagon">
              <a:avLst/>
            </a:prstGeom>
            <a:solidFill>
              <a:srgbClr val="2F3342">
                <a:lumMod val="60000"/>
                <a:lumOff val="40000"/>
              </a:srgbClr>
            </a:solidFill>
            <a:ln w="28575" cap="flat" cmpd="sng" algn="ctr">
              <a:solidFill>
                <a:srgbClr val="A53F52">
                  <a:shade val="50000"/>
                </a:srgb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67" b="1" i="0" u="none" strike="noStrike" kern="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10</a:t>
              </a:r>
            </a:p>
          </p:txBody>
        </p:sp>
        <p:sp>
          <p:nvSpPr>
            <p:cNvPr id="53" name="Hexagone 104">
              <a:extLst>
                <a:ext uri="{FF2B5EF4-FFF2-40B4-BE49-F238E27FC236}">
                  <a16:creationId xmlns:a16="http://schemas.microsoft.com/office/drawing/2014/main" id="{20EE1652-1A76-06B1-6D93-B4D0746C0DE1}"/>
                </a:ext>
              </a:extLst>
            </p:cNvPr>
            <p:cNvSpPr/>
            <p:nvPr/>
          </p:nvSpPr>
          <p:spPr>
            <a:xfrm>
              <a:off x="8091790" y="3574375"/>
              <a:ext cx="478973" cy="433064"/>
            </a:xfrm>
            <a:prstGeom prst="hexagon">
              <a:avLst/>
            </a:prstGeom>
            <a:solidFill>
              <a:srgbClr val="FFC000"/>
            </a:solidFill>
            <a:ln w="28575" cap="flat" cmpd="sng" algn="ctr">
              <a:solidFill>
                <a:srgbClr val="A53F52">
                  <a:shade val="50000"/>
                </a:srgb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67" b="1" i="0" u="none" strike="noStrike" kern="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11</a:t>
              </a:r>
            </a:p>
          </p:txBody>
        </p:sp>
        <p:sp>
          <p:nvSpPr>
            <p:cNvPr id="54" name="Hexagone 105">
              <a:extLst>
                <a:ext uri="{FF2B5EF4-FFF2-40B4-BE49-F238E27FC236}">
                  <a16:creationId xmlns:a16="http://schemas.microsoft.com/office/drawing/2014/main" id="{7F7864D2-5699-92C5-FEA3-4AB0485AE6BE}"/>
                </a:ext>
              </a:extLst>
            </p:cNvPr>
            <p:cNvSpPr/>
            <p:nvPr/>
          </p:nvSpPr>
          <p:spPr>
            <a:xfrm>
              <a:off x="7290713" y="2747158"/>
              <a:ext cx="841864" cy="699153"/>
            </a:xfrm>
            <a:prstGeom prst="hexagon">
              <a:avLst/>
            </a:prstGeom>
            <a:solidFill>
              <a:srgbClr val="FFC000"/>
            </a:solidFill>
            <a:ln w="28575" cap="flat" cmpd="sng" algn="ctr">
              <a:solidFill>
                <a:srgbClr val="A53F52">
                  <a:shade val="50000"/>
                </a:srgb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67" b="1" i="0" u="none" strike="noStrike" kern="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12</a:t>
              </a:r>
            </a:p>
          </p:txBody>
        </p:sp>
        <p:sp>
          <p:nvSpPr>
            <p:cNvPr id="55" name="Hexagone 106">
              <a:extLst>
                <a:ext uri="{FF2B5EF4-FFF2-40B4-BE49-F238E27FC236}">
                  <a16:creationId xmlns:a16="http://schemas.microsoft.com/office/drawing/2014/main" id="{2DCF3154-5875-577C-5A37-73F1FF987890}"/>
                </a:ext>
              </a:extLst>
            </p:cNvPr>
            <p:cNvSpPr/>
            <p:nvPr/>
          </p:nvSpPr>
          <p:spPr>
            <a:xfrm>
              <a:off x="8635862" y="3727641"/>
              <a:ext cx="776812" cy="628631"/>
            </a:xfrm>
            <a:prstGeom prst="hexagon">
              <a:avLst/>
            </a:prstGeom>
            <a:solidFill>
              <a:srgbClr val="FFC000"/>
            </a:solidFill>
            <a:ln w="28575" cap="flat" cmpd="sng" algn="ctr">
              <a:solidFill>
                <a:srgbClr val="A53F52">
                  <a:shade val="50000"/>
                </a:srgb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67" b="1" i="0" u="none" strike="noStrike" kern="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13</a:t>
              </a:r>
            </a:p>
          </p:txBody>
        </p:sp>
        <p:sp>
          <p:nvSpPr>
            <p:cNvPr id="56" name="Hexagone 107">
              <a:extLst>
                <a:ext uri="{FF2B5EF4-FFF2-40B4-BE49-F238E27FC236}">
                  <a16:creationId xmlns:a16="http://schemas.microsoft.com/office/drawing/2014/main" id="{C85DB8BA-B560-B158-52A6-C59BB9043F5C}"/>
                </a:ext>
              </a:extLst>
            </p:cNvPr>
            <p:cNvSpPr/>
            <p:nvPr/>
          </p:nvSpPr>
          <p:spPr>
            <a:xfrm>
              <a:off x="7034978" y="4329669"/>
              <a:ext cx="874727" cy="753228"/>
            </a:xfrm>
            <a:prstGeom prst="hexagon">
              <a:avLst/>
            </a:prstGeom>
            <a:solidFill>
              <a:srgbClr val="A53F52">
                <a:lumMod val="60000"/>
                <a:lumOff val="40000"/>
              </a:srgbClr>
            </a:solidFill>
            <a:ln w="28575" cap="flat" cmpd="sng" algn="ctr">
              <a:solidFill>
                <a:srgbClr val="A53F52">
                  <a:shade val="50000"/>
                </a:srgbClr>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67" b="1" i="0" u="none" strike="noStrike" kern="0" cap="none" spc="0" normalizeH="0" baseline="0" noProof="0" dirty="0">
                  <a:ln>
                    <a:noFill/>
                  </a:ln>
                  <a:solidFill>
                    <a:prstClr val="white"/>
                  </a:solidFill>
                  <a:effectLst/>
                  <a:uLnTx/>
                  <a:uFillTx/>
                  <a:latin typeface="Arial Black" panose="020B0A04020102020204" pitchFamily="34" charset="0"/>
                  <a:ea typeface="+mn-ea"/>
                  <a:cs typeface="Aharoni" panose="02010803020104030203" pitchFamily="2" charset="-79"/>
                </a:rPr>
                <a:t>17</a:t>
              </a:r>
            </a:p>
          </p:txBody>
        </p:sp>
        <p:sp>
          <p:nvSpPr>
            <p:cNvPr id="57" name="Ellipse 63">
              <a:extLst>
                <a:ext uri="{FF2B5EF4-FFF2-40B4-BE49-F238E27FC236}">
                  <a16:creationId xmlns:a16="http://schemas.microsoft.com/office/drawing/2014/main" id="{C7B886EC-219F-6809-1CAB-3C821F997CE8}"/>
                </a:ext>
              </a:extLst>
            </p:cNvPr>
            <p:cNvSpPr/>
            <p:nvPr/>
          </p:nvSpPr>
          <p:spPr>
            <a:xfrm>
              <a:off x="5236947" y="3259075"/>
              <a:ext cx="2735424" cy="2243229"/>
            </a:xfrm>
            <a:prstGeom prst="ellipse">
              <a:avLst/>
            </a:prstGeom>
            <a:noFill/>
            <a:ln w="381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08633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A33F0D-79D5-9C31-89D9-343264CFB3CE}"/>
              </a:ext>
            </a:extLst>
          </p:cNvPr>
          <p:cNvPicPr>
            <a:picLocks noChangeAspect="1"/>
          </p:cNvPicPr>
          <p:nvPr/>
        </p:nvPicPr>
        <p:blipFill>
          <a:blip r:embed="rId3"/>
          <a:srcRect/>
          <a:stretch/>
        </p:blipFill>
        <p:spPr>
          <a:xfrm>
            <a:off x="10099982" y="387461"/>
            <a:ext cx="1501993" cy="263236"/>
          </a:xfrm>
          <a:prstGeom prst="rect">
            <a:avLst/>
          </a:prstGeom>
        </p:spPr>
      </p:pic>
      <p:pic>
        <p:nvPicPr>
          <p:cNvPr id="6" name="Afbeelding 5">
            <a:extLst>
              <a:ext uri="{FF2B5EF4-FFF2-40B4-BE49-F238E27FC236}">
                <a16:creationId xmlns:a16="http://schemas.microsoft.com/office/drawing/2014/main" id="{D2BC9D0B-A7B1-8B4A-9111-D58CA61F87DE}"/>
              </a:ext>
            </a:extLst>
          </p:cNvPr>
          <p:cNvPicPr>
            <a:picLocks noChangeAspect="1"/>
          </p:cNvPicPr>
          <p:nvPr/>
        </p:nvPicPr>
        <p:blipFill>
          <a:blip r:embed="rId4"/>
          <a:srcRect/>
          <a:stretch/>
        </p:blipFill>
        <p:spPr>
          <a:xfrm>
            <a:off x="489511" y="262579"/>
            <a:ext cx="2606825" cy="530731"/>
          </a:xfrm>
          <a:prstGeom prst="rect">
            <a:avLst/>
          </a:prstGeom>
        </p:spPr>
      </p:pic>
      <p:pic>
        <p:nvPicPr>
          <p:cNvPr id="9" name="Afbeelding 8" descr="Afbeelding met tekst, tafelgerei, bord, serviesgoed&#10;&#10;Automatisch gegenereerde beschrijving">
            <a:extLst>
              <a:ext uri="{FF2B5EF4-FFF2-40B4-BE49-F238E27FC236}">
                <a16:creationId xmlns:a16="http://schemas.microsoft.com/office/drawing/2014/main" id="{195D8162-3A8B-D3AC-BE73-FD91E2A0418C}"/>
              </a:ext>
            </a:extLst>
          </p:cNvPr>
          <p:cNvPicPr>
            <a:picLocks noChangeAspect="1"/>
          </p:cNvPicPr>
          <p:nvPr/>
        </p:nvPicPr>
        <p:blipFill>
          <a:blip r:embed="rId5"/>
          <a:stretch>
            <a:fillRect/>
          </a:stretch>
        </p:blipFill>
        <p:spPr>
          <a:xfrm>
            <a:off x="4316505" y="177196"/>
            <a:ext cx="3556747" cy="711883"/>
          </a:xfrm>
          <a:prstGeom prst="rect">
            <a:avLst/>
          </a:prstGeom>
        </p:spPr>
      </p:pic>
      <p:cxnSp>
        <p:nvCxnSpPr>
          <p:cNvPr id="12" name="Rechte verbindingslijn 11">
            <a:extLst>
              <a:ext uri="{FF2B5EF4-FFF2-40B4-BE49-F238E27FC236}">
                <a16:creationId xmlns:a16="http://schemas.microsoft.com/office/drawing/2014/main" id="{90F076B0-46D1-5BA2-8EB0-6AB70394F6E4}"/>
              </a:ext>
            </a:extLst>
          </p:cNvPr>
          <p:cNvCxnSpPr/>
          <p:nvPr/>
        </p:nvCxnSpPr>
        <p:spPr>
          <a:xfrm>
            <a:off x="0" y="981075"/>
            <a:ext cx="12192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Sous-titre 2">
            <a:extLst>
              <a:ext uri="{FF2B5EF4-FFF2-40B4-BE49-F238E27FC236}">
                <a16:creationId xmlns:a16="http://schemas.microsoft.com/office/drawing/2014/main" id="{6921DDE2-B41E-C945-CCA6-6690699B18DE}"/>
              </a:ext>
            </a:extLst>
          </p:cNvPr>
          <p:cNvSpPr txBox="1">
            <a:spLocks/>
          </p:cNvSpPr>
          <p:nvPr/>
        </p:nvSpPr>
        <p:spPr>
          <a:xfrm>
            <a:off x="-1122" y="771117"/>
            <a:ext cx="12192000" cy="459432"/>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3733" b="1" kern="1200" baseline="0">
                <a:solidFill>
                  <a:schemeClr val="tx1"/>
                </a:solidFill>
                <a:latin typeface="Segoe UI Semibold" panose="020B0702040204020203" pitchFamily="34" charset="0"/>
                <a:ea typeface="+mn-ea"/>
                <a:cs typeface="Segoe UI Semibold" panose="020B0702040204020203" pitchFamily="34" charset="0"/>
              </a:defRPr>
            </a:lvl1pPr>
            <a:lvl2pPr marL="609585"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2pPr>
            <a:lvl3pPr marL="1219170" indent="0" algn="ctr" defTabSz="914400" rtl="0" eaLnBrk="1" latinLnBrk="0" hangingPunct="1">
              <a:lnSpc>
                <a:spcPct val="150000"/>
              </a:lnSpc>
              <a:spcBef>
                <a:spcPts val="500"/>
              </a:spcBef>
              <a:buFont typeface="Arial" panose="020B0604020202020204" pitchFamily="34" charset="0"/>
              <a:buNone/>
              <a:defRPr sz="1400" kern="1200">
                <a:solidFill>
                  <a:schemeClr val="tx1">
                    <a:tint val="75000"/>
                  </a:schemeClr>
                </a:solidFill>
                <a:latin typeface="+mn-lt"/>
                <a:ea typeface="+mn-ea"/>
                <a:cs typeface="+mn-cs"/>
              </a:defRPr>
            </a:lvl3pPr>
            <a:lvl4pPr marL="1828754"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4pPr>
            <a:lvl5pPr marL="2438339" indent="0" algn="ctr" defTabSz="914400" rtl="0" eaLnBrk="1" latinLnBrk="0" hangingPunct="1">
              <a:lnSpc>
                <a:spcPct val="150000"/>
              </a:lnSpc>
              <a:spcBef>
                <a:spcPts val="500"/>
              </a:spcBef>
              <a:buFont typeface="Arial" panose="020B0604020202020204" pitchFamily="34" charset="0"/>
              <a:buNone/>
              <a:defRPr sz="1200" kern="1200">
                <a:solidFill>
                  <a:schemeClr val="tx1">
                    <a:tint val="75000"/>
                  </a:schemeClr>
                </a:solidFill>
                <a:latin typeface="+mn-lt"/>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fr-FR" sz="3733" b="1" i="0" u="none" strike="noStrike" kern="1200" cap="none" spc="0" normalizeH="0" baseline="0" noProof="0" dirty="0" err="1">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Klant</a:t>
            </a:r>
            <a:r>
              <a:rPr kumimoji="0" lang="fr-FR" sz="3733" b="1" i="0" u="none" strike="noStrike" kern="1200" cap="none" spc="0" normalizeH="0" baseline="0" noProof="0" dirty="0">
                <a:ln>
                  <a:noFill/>
                </a:ln>
                <a:solidFill>
                  <a:sysClr val="windowText" lastClr="000000"/>
                </a:solidFill>
                <a:effectLst/>
                <a:uLnTx/>
                <a:uFillTx/>
                <a:latin typeface="Segoe UI Semibold" panose="020B0702040204020203" pitchFamily="34" charset="0"/>
                <a:ea typeface="+mn-ea"/>
                <a:cs typeface="Segoe UI Semibold" panose="020B0702040204020203" pitchFamily="34" charset="0"/>
              </a:rPr>
              <a:t> D : EXPECTED BENEFITS</a:t>
            </a:r>
          </a:p>
        </p:txBody>
      </p:sp>
      <p:grpSp>
        <p:nvGrpSpPr>
          <p:cNvPr id="18" name="Groep 17">
            <a:extLst>
              <a:ext uri="{FF2B5EF4-FFF2-40B4-BE49-F238E27FC236}">
                <a16:creationId xmlns:a16="http://schemas.microsoft.com/office/drawing/2014/main" id="{6B8753C0-92CB-5A5F-AD65-1DFF2D12F656}"/>
              </a:ext>
            </a:extLst>
          </p:cNvPr>
          <p:cNvGrpSpPr/>
          <p:nvPr/>
        </p:nvGrpSpPr>
        <p:grpSpPr>
          <a:xfrm>
            <a:off x="156242" y="1775612"/>
            <a:ext cx="12239627" cy="4680463"/>
            <a:chOff x="92074" y="1322546"/>
            <a:chExt cx="12239627" cy="4680463"/>
          </a:xfrm>
        </p:grpSpPr>
        <p:sp>
          <p:nvSpPr>
            <p:cNvPr id="19" name="ZoneTexte 1">
              <a:extLst>
                <a:ext uri="{FF2B5EF4-FFF2-40B4-BE49-F238E27FC236}">
                  <a16:creationId xmlns:a16="http://schemas.microsoft.com/office/drawing/2014/main" id="{13A14B4E-612B-5F72-35FA-95E965CE06E2}"/>
                </a:ext>
              </a:extLst>
            </p:cNvPr>
            <p:cNvSpPr txBox="1"/>
            <p:nvPr/>
          </p:nvSpPr>
          <p:spPr>
            <a:xfrm>
              <a:off x="92074" y="2553653"/>
              <a:ext cx="5670551" cy="2390911"/>
            </a:xfrm>
            <a:prstGeom prst="rect">
              <a:avLst/>
            </a:prstGeom>
            <a:noFill/>
          </p:spPr>
          <p:txBody>
            <a:bodyPr wrap="square" rtlCol="0">
              <a:spAutoFit/>
            </a:bodyPr>
            <a:lstStyle/>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Global </a:t>
              </a:r>
              <a:r>
                <a:rPr kumimoji="0" lang="fr-FR" sz="1867" b="0" i="0" u="none" strike="noStrike" kern="0" cap="none" spc="0" normalizeH="0" baseline="0" noProof="0" dirty="0" err="1">
                  <a:ln>
                    <a:noFill/>
                  </a:ln>
                  <a:solidFill>
                    <a:prstClr val="black"/>
                  </a:solidFill>
                  <a:effectLst/>
                  <a:uLnTx/>
                  <a:uFillTx/>
                </a:rPr>
                <a:t>project</a:t>
              </a:r>
              <a:r>
                <a:rPr kumimoji="0" lang="fr-FR" sz="1867" b="0" i="0" u="none" strike="noStrike" kern="0" cap="none" spc="0" normalizeH="0" baseline="0" noProof="0" dirty="0">
                  <a:ln>
                    <a:noFill/>
                  </a:ln>
                  <a:solidFill>
                    <a:prstClr val="black"/>
                  </a:solidFill>
                  <a:effectLst/>
                  <a:uLnTx/>
                  <a:uFillTx/>
                </a:rPr>
                <a:t> </a:t>
              </a:r>
              <a:r>
                <a:rPr kumimoji="0" lang="fr-FR" sz="1867" b="0" i="0" u="none" strike="noStrike" kern="0" cap="none" spc="0" normalizeH="0" baseline="0" noProof="0" dirty="0" err="1">
                  <a:ln>
                    <a:noFill/>
                  </a:ln>
                  <a:solidFill>
                    <a:prstClr val="black"/>
                  </a:solidFill>
                  <a:effectLst/>
                  <a:uLnTx/>
                  <a:uFillTx/>
                </a:rPr>
                <a:t>Mgt</a:t>
              </a:r>
              <a:endParaRPr kumimoji="0" lang="fr-FR" sz="1867" b="0" i="0" u="none" strike="noStrike" kern="0" cap="none" spc="0" normalizeH="0" baseline="0" noProof="0" dirty="0">
                <a:ln>
                  <a:noFill/>
                </a:ln>
                <a:solidFill>
                  <a:prstClr val="black"/>
                </a:solidFill>
                <a:effectLst/>
                <a:uLnTx/>
                <a:uFillTx/>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360° Clear </a:t>
              </a:r>
              <a:r>
                <a:rPr kumimoji="0" lang="fr-FR" sz="1867" b="0" i="0" u="none" strike="noStrike" kern="0" cap="none" spc="0" normalizeH="0" baseline="0" noProof="0" dirty="0" err="1">
                  <a:ln>
                    <a:noFill/>
                  </a:ln>
                  <a:solidFill>
                    <a:prstClr val="black"/>
                  </a:solidFill>
                  <a:effectLst/>
                  <a:uLnTx/>
                  <a:uFillTx/>
                </a:rPr>
                <a:t>product</a:t>
              </a:r>
              <a:r>
                <a:rPr kumimoji="0" lang="fr-FR" sz="1867" b="0" i="0" u="none" strike="noStrike" kern="0" cap="none" spc="0" normalizeH="0" baseline="0" noProof="0" dirty="0">
                  <a:ln>
                    <a:noFill/>
                  </a:ln>
                  <a:solidFill>
                    <a:prstClr val="black"/>
                  </a:solidFill>
                  <a:effectLst/>
                  <a:uLnTx/>
                  <a:uFillTx/>
                </a:rPr>
                <a:t> </a:t>
              </a:r>
              <a:r>
                <a:rPr kumimoji="0" lang="fr-FR" sz="1867" b="0" i="0" u="none" strike="noStrike" kern="0" cap="none" spc="0" normalizeH="0" baseline="0" noProof="0" dirty="0" err="1">
                  <a:ln>
                    <a:noFill/>
                  </a:ln>
                  <a:solidFill>
                    <a:prstClr val="black"/>
                  </a:solidFill>
                  <a:effectLst/>
                  <a:uLnTx/>
                  <a:uFillTx/>
                </a:rPr>
                <a:t>definition</a:t>
              </a:r>
              <a:endParaRPr kumimoji="0" lang="fr-FR" sz="1867" b="0" i="0" u="none" strike="noStrike" kern="0" cap="none" spc="0" normalizeH="0" baseline="0" noProof="0" dirty="0">
                <a:ln>
                  <a:noFill/>
                </a:ln>
                <a:solidFill>
                  <a:prstClr val="black"/>
                </a:solidFill>
                <a:effectLst/>
                <a:uLnTx/>
                <a:uFillTx/>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Process alignement</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Change </a:t>
              </a:r>
              <a:r>
                <a:rPr kumimoji="0" lang="fr-FR" sz="1867" b="0" i="0" u="none" strike="noStrike" kern="0" cap="none" spc="0" normalizeH="0" baseline="0" noProof="0" dirty="0" err="1">
                  <a:ln>
                    <a:noFill/>
                  </a:ln>
                  <a:solidFill>
                    <a:prstClr val="black"/>
                  </a:solidFill>
                  <a:effectLst/>
                  <a:uLnTx/>
                  <a:uFillTx/>
                </a:rPr>
                <a:t>under</a:t>
              </a:r>
              <a:r>
                <a:rPr kumimoji="0" lang="fr-FR" sz="1867" b="0" i="0" u="none" strike="noStrike" kern="0" cap="none" spc="0" normalizeH="0" baseline="0" noProof="0" dirty="0">
                  <a:ln>
                    <a:noFill/>
                  </a:ln>
                  <a:solidFill>
                    <a:prstClr val="black"/>
                  </a:solidFill>
                  <a:effectLst/>
                  <a:uLnTx/>
                  <a:uFillTx/>
                </a:rPr>
                <a:t> control</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One Single Source of Truth</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3D Model for documentation </a:t>
              </a:r>
              <a:r>
                <a:rPr kumimoji="0" lang="fr-FR" sz="1867" b="0" i="0" u="none" strike="noStrike" kern="0" cap="none" spc="0" normalizeH="0" baseline="0" noProof="0" dirty="0" err="1">
                  <a:ln>
                    <a:noFill/>
                  </a:ln>
                  <a:solidFill>
                    <a:prstClr val="black"/>
                  </a:solidFill>
                  <a:effectLst/>
                  <a:uLnTx/>
                  <a:uFillTx/>
                </a:rPr>
                <a:t>needs</a:t>
              </a:r>
              <a:endParaRPr kumimoji="0" lang="fr-FR" sz="1867" b="0" i="0" u="none" strike="noStrike" kern="0" cap="none" spc="0" normalizeH="0" baseline="0" noProof="0" dirty="0">
                <a:ln>
                  <a:noFill/>
                </a:ln>
                <a:solidFill>
                  <a:prstClr val="black"/>
                </a:solidFill>
                <a:effectLst/>
                <a:uLnTx/>
                <a:uFillTx/>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err="1">
                  <a:ln>
                    <a:noFill/>
                  </a:ln>
                  <a:solidFill>
                    <a:prstClr val="black"/>
                  </a:solidFill>
                  <a:effectLst/>
                  <a:uLnTx/>
                  <a:uFillTx/>
                </a:rPr>
                <a:t>Complexity</a:t>
              </a:r>
              <a:r>
                <a:rPr kumimoji="0" lang="fr-FR" sz="1867" b="0" i="0" u="none" strike="noStrike" kern="0" cap="none" spc="0" normalizeH="0" baseline="0" noProof="0" dirty="0">
                  <a:ln>
                    <a:noFill/>
                  </a:ln>
                  <a:solidFill>
                    <a:prstClr val="black"/>
                  </a:solidFill>
                  <a:effectLst/>
                  <a:uLnTx/>
                  <a:uFillTx/>
                </a:rPr>
                <a:t> </a:t>
              </a:r>
              <a:r>
                <a:rPr kumimoji="0" lang="fr-FR" sz="1867" b="0" i="0" u="none" strike="noStrike" kern="0" cap="none" spc="0" normalizeH="0" baseline="0" noProof="0" dirty="0" err="1">
                  <a:ln>
                    <a:noFill/>
                  </a:ln>
                  <a:solidFill>
                    <a:prstClr val="black"/>
                  </a:solidFill>
                  <a:effectLst/>
                  <a:uLnTx/>
                  <a:uFillTx/>
                </a:rPr>
                <a:t>reduction</a:t>
              </a:r>
              <a:endParaRPr kumimoji="0" lang="fr-FR" sz="1867" b="0" i="0" u="none" strike="noStrike" kern="0" cap="none" spc="0" normalizeH="0" baseline="0" noProof="0" dirty="0">
                <a:ln>
                  <a:noFill/>
                </a:ln>
                <a:solidFill>
                  <a:prstClr val="black"/>
                </a:solidFill>
                <a:effectLst/>
                <a:uLnTx/>
                <a:uFillTx/>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err="1">
                  <a:ln>
                    <a:noFill/>
                  </a:ln>
                  <a:solidFill>
                    <a:prstClr val="black"/>
                  </a:solidFill>
                  <a:effectLst/>
                  <a:uLnTx/>
                  <a:uFillTx/>
                </a:rPr>
                <a:t>Unified</a:t>
              </a:r>
              <a:r>
                <a:rPr kumimoji="0" lang="fr-FR" sz="1867" b="0" i="0" u="none" strike="noStrike" kern="0" cap="none" spc="0" normalizeH="0" baseline="0" noProof="0" dirty="0">
                  <a:ln>
                    <a:noFill/>
                  </a:ln>
                  <a:solidFill>
                    <a:prstClr val="black"/>
                  </a:solidFill>
                  <a:effectLst/>
                  <a:uLnTx/>
                  <a:uFillTx/>
                </a:rPr>
                <a:t> BOM &amp; ERP </a:t>
              </a:r>
              <a:r>
                <a:rPr kumimoji="0" lang="fr-FR" sz="1867" b="0" i="0" u="none" strike="noStrike" kern="0" cap="none" spc="0" normalizeH="0" baseline="0" noProof="0" dirty="0" err="1">
                  <a:ln>
                    <a:noFill/>
                  </a:ln>
                  <a:solidFill>
                    <a:prstClr val="black"/>
                  </a:solidFill>
                  <a:effectLst/>
                  <a:uLnTx/>
                  <a:uFillTx/>
                </a:rPr>
                <a:t>integration</a:t>
              </a:r>
              <a:endParaRPr kumimoji="0" lang="fr-FR" sz="1867" b="0" i="0" u="none" strike="noStrike" kern="0" cap="none" spc="0" normalizeH="0" baseline="0" noProof="0" dirty="0">
                <a:ln>
                  <a:noFill/>
                </a:ln>
                <a:solidFill>
                  <a:prstClr val="black"/>
                </a:solidFill>
                <a:effectLst/>
                <a:uLnTx/>
                <a:uFillTx/>
              </a:endParaRPr>
            </a:p>
          </p:txBody>
        </p:sp>
        <p:sp>
          <p:nvSpPr>
            <p:cNvPr id="20" name="ZoneTexte 4">
              <a:extLst>
                <a:ext uri="{FF2B5EF4-FFF2-40B4-BE49-F238E27FC236}">
                  <a16:creationId xmlns:a16="http://schemas.microsoft.com/office/drawing/2014/main" id="{FD21702F-CB76-911B-2E21-F1C406667585}"/>
                </a:ext>
              </a:extLst>
            </p:cNvPr>
            <p:cNvSpPr txBox="1"/>
            <p:nvPr/>
          </p:nvSpPr>
          <p:spPr>
            <a:xfrm>
              <a:off x="4365629" y="2462809"/>
              <a:ext cx="4127500" cy="3540200"/>
            </a:xfrm>
            <a:prstGeom prst="rect">
              <a:avLst/>
            </a:prstGeom>
            <a:noFill/>
          </p:spPr>
          <p:txBody>
            <a:bodyPr wrap="square" rtlCol="0">
              <a:spAutoFit/>
            </a:bodyPr>
            <a:lstStyle/>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More collaboration </a:t>
              </a:r>
              <a:r>
                <a:rPr kumimoji="0" lang="fr-FR" sz="1867" b="0" i="0" u="none" strike="noStrike" kern="0" cap="none" spc="0" normalizeH="0" baseline="0" noProof="0" dirty="0" err="1">
                  <a:ln>
                    <a:noFill/>
                  </a:ln>
                  <a:solidFill>
                    <a:prstClr val="black"/>
                  </a:solidFill>
                  <a:effectLst/>
                  <a:uLnTx/>
                  <a:uFillTx/>
                </a:rPr>
                <a:t>with</a:t>
              </a:r>
              <a:r>
                <a:rPr kumimoji="0" lang="fr-FR" sz="1867" b="0" i="0" u="none" strike="noStrike" kern="0" cap="none" spc="0" normalizeH="0" baseline="0" noProof="0" dirty="0">
                  <a:ln>
                    <a:noFill/>
                  </a:ln>
                  <a:solidFill>
                    <a:prstClr val="black"/>
                  </a:solidFill>
                  <a:effectLst/>
                  <a:uLnTx/>
                  <a:uFillTx/>
                </a:rPr>
                <a:t> </a:t>
              </a:r>
              <a:r>
                <a:rPr kumimoji="0" lang="fr-FR" sz="1867" b="0" i="0" u="none" strike="noStrike" kern="0" cap="none" spc="0" normalizeH="0" baseline="0" noProof="0" dirty="0" err="1">
                  <a:ln>
                    <a:noFill/>
                  </a:ln>
                  <a:solidFill>
                    <a:prstClr val="black"/>
                  </a:solidFill>
                  <a:effectLst/>
                  <a:uLnTx/>
                  <a:uFillTx/>
                </a:rPr>
                <a:t>Suppliers</a:t>
              </a:r>
              <a:endParaRPr kumimoji="0" lang="fr-FR" sz="1867" b="0" i="0" u="none" strike="noStrike" kern="0" cap="none" spc="0" normalizeH="0" baseline="0" noProof="0" dirty="0">
                <a:ln>
                  <a:noFill/>
                </a:ln>
                <a:solidFill>
                  <a:prstClr val="black"/>
                </a:solidFill>
                <a:effectLst/>
                <a:uLnTx/>
                <a:uFillTx/>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err="1">
                  <a:ln>
                    <a:noFill/>
                  </a:ln>
                  <a:solidFill>
                    <a:prstClr val="black"/>
                  </a:solidFill>
                  <a:effectLst/>
                  <a:uLnTx/>
                  <a:uFillTx/>
                </a:rPr>
                <a:t>Suppliers</a:t>
              </a:r>
              <a:r>
                <a:rPr kumimoji="0" lang="fr-FR" sz="1867" b="0" i="0" u="none" strike="noStrike" kern="0" cap="none" spc="0" normalizeH="0" baseline="0" noProof="0" dirty="0">
                  <a:ln>
                    <a:noFill/>
                  </a:ln>
                  <a:solidFill>
                    <a:prstClr val="black"/>
                  </a:solidFill>
                  <a:effectLst/>
                  <a:uLnTx/>
                  <a:uFillTx/>
                </a:rPr>
                <a:t> qualification plan</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Component </a:t>
              </a:r>
              <a:r>
                <a:rPr kumimoji="0" lang="fr-FR" sz="1867" b="0" i="0" u="none" strike="noStrike" kern="0" cap="none" spc="0" normalizeH="0" baseline="0" noProof="0" dirty="0" err="1">
                  <a:ln>
                    <a:noFill/>
                  </a:ln>
                  <a:solidFill>
                    <a:prstClr val="black"/>
                  </a:solidFill>
                  <a:effectLst/>
                  <a:uLnTx/>
                  <a:uFillTx/>
                </a:rPr>
                <a:t>selection</a:t>
              </a:r>
              <a:r>
                <a:rPr kumimoji="0" lang="fr-FR" sz="1867" b="0" i="0" u="none" strike="noStrike" kern="0" cap="none" spc="0" normalizeH="0" baseline="0" noProof="0" dirty="0">
                  <a:ln>
                    <a:noFill/>
                  </a:ln>
                  <a:solidFill>
                    <a:prstClr val="black"/>
                  </a:solidFill>
                  <a:effectLst/>
                  <a:uLnTx/>
                  <a:uFillTx/>
                </a:rPr>
                <a:t> </a:t>
              </a:r>
              <a:r>
                <a:rPr kumimoji="0" lang="fr-FR" sz="1867" b="0" i="0" u="none" strike="noStrike" kern="0" cap="none" spc="0" normalizeH="0" baseline="0" noProof="0" dirty="0" err="1">
                  <a:ln>
                    <a:noFill/>
                  </a:ln>
                  <a:solidFill>
                    <a:prstClr val="black"/>
                  </a:solidFill>
                  <a:effectLst/>
                  <a:uLnTx/>
                  <a:uFillTx/>
                </a:rPr>
                <a:t>strategy</a:t>
              </a:r>
              <a:r>
                <a:rPr kumimoji="0" lang="fr-FR" sz="1867" b="0" i="0" u="none" strike="noStrike" kern="0" cap="none" spc="0" normalizeH="0" baseline="0" noProof="0" dirty="0">
                  <a:ln>
                    <a:noFill/>
                  </a:ln>
                  <a:solidFill>
                    <a:prstClr val="black"/>
                  </a:solidFill>
                  <a:effectLst/>
                  <a:uLnTx/>
                  <a:uFillTx/>
                </a:rPr>
                <a:t> </a:t>
              </a:r>
              <a:r>
                <a:rPr kumimoji="0" lang="fr-FR" sz="1867" b="0" i="0" u="none" strike="noStrike" kern="0" cap="none" spc="0" normalizeH="0" baseline="0" noProof="0" dirty="0" err="1">
                  <a:ln>
                    <a:noFill/>
                  </a:ln>
                  <a:solidFill>
                    <a:prstClr val="black"/>
                  </a:solidFill>
                  <a:effectLst/>
                  <a:uLnTx/>
                  <a:uFillTx/>
                </a:rPr>
                <a:t>aligned</a:t>
              </a:r>
              <a:r>
                <a:rPr kumimoji="0" lang="fr-FR" sz="1867" b="0" i="0" u="none" strike="noStrike" kern="0" cap="none" spc="0" normalizeH="0" baseline="0" noProof="0" dirty="0">
                  <a:ln>
                    <a:noFill/>
                  </a:ln>
                  <a:solidFill>
                    <a:prstClr val="black"/>
                  </a:solidFill>
                  <a:effectLst/>
                  <a:uLnTx/>
                  <a:uFillTx/>
                </a:rPr>
                <a:t> </a:t>
              </a:r>
              <a:r>
                <a:rPr kumimoji="0" lang="fr-FR" sz="1867" b="0" i="0" u="none" strike="noStrike" kern="0" cap="none" spc="0" normalizeH="0" baseline="0" noProof="0" dirty="0" err="1">
                  <a:ln>
                    <a:noFill/>
                  </a:ln>
                  <a:solidFill>
                    <a:prstClr val="black"/>
                  </a:solidFill>
                  <a:effectLst/>
                  <a:uLnTx/>
                  <a:uFillTx/>
                </a:rPr>
                <a:t>with</a:t>
              </a:r>
              <a:r>
                <a:rPr kumimoji="0" lang="fr-FR" sz="1867" b="0" i="0" u="none" strike="noStrike" kern="0" cap="none" spc="0" normalizeH="0" baseline="0" noProof="0" dirty="0">
                  <a:ln>
                    <a:noFill/>
                  </a:ln>
                  <a:solidFill>
                    <a:prstClr val="black"/>
                  </a:solidFill>
                  <a:effectLst/>
                  <a:uLnTx/>
                  <a:uFillTx/>
                </a:rPr>
                <a:t> </a:t>
              </a:r>
              <a:r>
                <a:rPr kumimoji="0" lang="fr-FR" sz="1867" b="0" i="0" u="none" strike="noStrike" kern="0" cap="none" spc="0" normalizeH="0" baseline="0" noProof="0" dirty="0" err="1">
                  <a:ln>
                    <a:noFill/>
                  </a:ln>
                  <a:solidFill>
                    <a:prstClr val="black"/>
                  </a:solidFill>
                  <a:effectLst/>
                  <a:uLnTx/>
                  <a:uFillTx/>
                </a:rPr>
                <a:t>suppliers</a:t>
              </a:r>
              <a:r>
                <a:rPr kumimoji="0" lang="fr-FR" sz="1867" b="0" i="0" u="none" strike="noStrike" kern="0" cap="none" spc="0" normalizeH="0" baseline="0" noProof="0" dirty="0">
                  <a:ln>
                    <a:noFill/>
                  </a:ln>
                  <a:solidFill>
                    <a:prstClr val="black"/>
                  </a:solidFill>
                  <a:effectLst/>
                  <a:uLnTx/>
                  <a:uFillTx/>
                </a:rPr>
                <a:t> and Marketing vision</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err="1">
                  <a:ln>
                    <a:noFill/>
                  </a:ln>
                  <a:solidFill>
                    <a:prstClr val="black"/>
                  </a:solidFill>
                  <a:effectLst/>
                  <a:uLnTx/>
                  <a:uFillTx/>
                </a:rPr>
                <a:t>Complexity</a:t>
              </a:r>
              <a:r>
                <a:rPr kumimoji="0" lang="fr-FR" sz="1867" b="0" i="0" u="none" strike="noStrike" kern="0" cap="none" spc="0" normalizeH="0" baseline="0" noProof="0" dirty="0">
                  <a:ln>
                    <a:noFill/>
                  </a:ln>
                  <a:solidFill>
                    <a:prstClr val="black"/>
                  </a:solidFill>
                  <a:effectLst/>
                  <a:uLnTx/>
                  <a:uFillTx/>
                </a:rPr>
                <a:t> </a:t>
              </a:r>
              <a:r>
                <a:rPr kumimoji="0" lang="fr-FR" sz="1867" b="0" i="0" u="none" strike="noStrike" kern="0" cap="none" spc="0" normalizeH="0" baseline="0" noProof="0" dirty="0" err="1">
                  <a:ln>
                    <a:noFill/>
                  </a:ln>
                  <a:solidFill>
                    <a:prstClr val="black"/>
                  </a:solidFill>
                  <a:effectLst/>
                  <a:uLnTx/>
                  <a:uFillTx/>
                </a:rPr>
                <a:t>reduction</a:t>
              </a:r>
              <a:endParaRPr kumimoji="0" lang="fr-FR" sz="1867" b="0" i="0" u="none" strike="noStrike" kern="0" cap="none" spc="0" normalizeH="0" baseline="0" noProof="0" dirty="0">
                <a:ln>
                  <a:noFill/>
                </a:ln>
                <a:solidFill>
                  <a:prstClr val="black"/>
                </a:solidFill>
                <a:effectLst/>
                <a:uLnTx/>
                <a:uFillTx/>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Alternative parts </a:t>
              </a:r>
              <a:r>
                <a:rPr kumimoji="0" lang="fr-FR" sz="1867" b="0" i="0" u="none" strike="noStrike" kern="0" cap="none" spc="0" normalizeH="0" baseline="0" noProof="0" dirty="0" err="1">
                  <a:ln>
                    <a:noFill/>
                  </a:ln>
                  <a:solidFill>
                    <a:prstClr val="black"/>
                  </a:solidFill>
                  <a:effectLst/>
                  <a:uLnTx/>
                  <a:uFillTx/>
                </a:rPr>
                <a:t>knowledge</a:t>
              </a:r>
              <a:r>
                <a:rPr kumimoji="0" lang="fr-FR" sz="1867" b="0" i="0" u="none" strike="noStrike" kern="0" cap="none" spc="0" normalizeH="0" baseline="0" noProof="0" dirty="0">
                  <a:ln>
                    <a:noFill/>
                  </a:ln>
                  <a:solidFill>
                    <a:prstClr val="black"/>
                  </a:solidFill>
                  <a:effectLst/>
                  <a:uLnTx/>
                  <a:uFillTx/>
                </a:rPr>
                <a:t> and </a:t>
              </a:r>
              <a:r>
                <a:rPr kumimoji="0" lang="fr-FR" sz="1867" b="0" i="0" u="none" strike="noStrike" kern="0" cap="none" spc="0" normalizeH="0" baseline="0" noProof="0" dirty="0" err="1">
                  <a:ln>
                    <a:noFill/>
                  </a:ln>
                  <a:solidFill>
                    <a:prstClr val="black"/>
                  </a:solidFill>
                  <a:effectLst/>
                  <a:uLnTx/>
                  <a:uFillTx/>
                </a:rPr>
                <a:t>strategy</a:t>
              </a:r>
              <a:endParaRPr kumimoji="0" lang="fr-FR" sz="1867" b="0" i="0" u="none" strike="noStrike" kern="0" cap="none" spc="0" normalizeH="0" baseline="0" noProof="0" dirty="0">
                <a:ln>
                  <a:noFill/>
                </a:ln>
                <a:solidFill>
                  <a:prstClr val="black"/>
                </a:solidFill>
                <a:effectLst/>
                <a:uLnTx/>
                <a:uFillTx/>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err="1">
                  <a:ln>
                    <a:noFill/>
                  </a:ln>
                  <a:solidFill>
                    <a:prstClr val="black"/>
                  </a:solidFill>
                  <a:effectLst/>
                  <a:uLnTx/>
                  <a:uFillTx/>
                </a:rPr>
                <a:t>Industralization</a:t>
              </a:r>
              <a:r>
                <a:rPr kumimoji="0" lang="fr-FR" sz="1867" b="0" i="0" u="none" strike="noStrike" kern="0" cap="none" spc="0" normalizeH="0" baseline="0" noProof="0" dirty="0">
                  <a:ln>
                    <a:noFill/>
                  </a:ln>
                  <a:solidFill>
                    <a:prstClr val="black"/>
                  </a:solidFill>
                  <a:effectLst/>
                  <a:uLnTx/>
                  <a:uFillTx/>
                </a:rPr>
                <a:t> value </a:t>
              </a:r>
              <a:r>
                <a:rPr kumimoji="0" lang="fr-FR" sz="1867" b="0" i="0" u="none" strike="noStrike" kern="0" cap="none" spc="0" normalizeH="0" baseline="0" noProof="0" dirty="0" err="1">
                  <a:ln>
                    <a:noFill/>
                  </a:ln>
                  <a:solidFill>
                    <a:prstClr val="black"/>
                  </a:solidFill>
                  <a:effectLst/>
                  <a:uLnTx/>
                  <a:uFillTx/>
                </a:rPr>
                <a:t>increase</a:t>
              </a:r>
              <a:endParaRPr kumimoji="0" lang="fr-FR" sz="1867" b="0" i="0" u="none" strike="noStrike" kern="0" cap="none" spc="0" normalizeH="0" baseline="0" noProof="0" dirty="0">
                <a:ln>
                  <a:noFill/>
                </a:ln>
                <a:solidFill>
                  <a:prstClr val="black"/>
                </a:solidFill>
                <a:effectLst/>
                <a:uLnTx/>
                <a:uFillTx/>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More usage of 3D </a:t>
              </a:r>
              <a:r>
                <a:rPr kumimoji="0" lang="fr-FR" sz="1867" b="0" i="0" u="none" strike="noStrike" kern="0" cap="none" spc="0" normalizeH="0" baseline="0" noProof="0" dirty="0" err="1">
                  <a:ln>
                    <a:noFill/>
                  </a:ln>
                  <a:solidFill>
                    <a:prstClr val="black"/>
                  </a:solidFill>
                  <a:effectLst/>
                  <a:uLnTx/>
                  <a:uFillTx/>
                </a:rPr>
                <a:t>Models</a:t>
              </a:r>
              <a:r>
                <a:rPr kumimoji="0" lang="fr-FR" sz="1867" b="0" i="0" u="none" strike="noStrike" kern="0" cap="none" spc="0" normalizeH="0" baseline="0" noProof="0" dirty="0">
                  <a:ln>
                    <a:noFill/>
                  </a:ln>
                  <a:solidFill>
                    <a:prstClr val="black"/>
                  </a:solidFill>
                  <a:effectLst/>
                  <a:uLnTx/>
                  <a:uFillTx/>
                </a:rPr>
                <a:t> </a:t>
              </a:r>
              <a:r>
                <a:rPr kumimoji="0" lang="fr-FR" sz="1867" b="0" i="0" u="none" strike="noStrike" kern="0" cap="none" spc="0" normalizeH="0" baseline="0" noProof="0" dirty="0" err="1">
                  <a:ln>
                    <a:noFill/>
                  </a:ln>
                  <a:solidFill>
                    <a:prstClr val="black"/>
                  </a:solidFill>
                  <a:effectLst/>
                  <a:uLnTx/>
                  <a:uFillTx/>
                </a:rPr>
                <a:t>outside</a:t>
              </a:r>
              <a:r>
                <a:rPr kumimoji="0" lang="fr-FR" sz="1867" b="0" i="0" u="none" strike="noStrike" kern="0" cap="none" spc="0" normalizeH="0" baseline="0" noProof="0" dirty="0">
                  <a:ln>
                    <a:noFill/>
                  </a:ln>
                  <a:solidFill>
                    <a:prstClr val="black"/>
                  </a:solidFill>
                  <a:effectLst/>
                  <a:uLnTx/>
                  <a:uFillTx/>
                </a:rPr>
                <a:t> of R&amp;D</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867" b="0" i="0" u="none" strike="noStrike" kern="0" cap="none" spc="0" normalizeH="0" baseline="0" noProof="0" dirty="0">
                <a:ln>
                  <a:noFill/>
                </a:ln>
                <a:solidFill>
                  <a:prstClr val="black"/>
                </a:solidFill>
                <a:effectLst/>
                <a:uLnTx/>
                <a:uFillTx/>
              </a:endParaRPr>
            </a:p>
          </p:txBody>
        </p:sp>
        <p:sp>
          <p:nvSpPr>
            <p:cNvPr id="21" name="ZoneTexte 5">
              <a:extLst>
                <a:ext uri="{FF2B5EF4-FFF2-40B4-BE49-F238E27FC236}">
                  <a16:creationId xmlns:a16="http://schemas.microsoft.com/office/drawing/2014/main" id="{D82734BC-8ED5-D99B-FB60-349D319D9BC9}"/>
                </a:ext>
              </a:extLst>
            </p:cNvPr>
            <p:cNvSpPr txBox="1"/>
            <p:nvPr/>
          </p:nvSpPr>
          <p:spPr>
            <a:xfrm>
              <a:off x="8991601" y="2470865"/>
              <a:ext cx="3340100" cy="1528945"/>
            </a:xfrm>
            <a:prstGeom prst="rect">
              <a:avLst/>
            </a:prstGeom>
            <a:noFill/>
          </p:spPr>
          <p:txBody>
            <a:bodyPr wrap="square" rtlCol="0">
              <a:spAutoFit/>
            </a:bodyPr>
            <a:lstStyle/>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BI </a:t>
              </a:r>
              <a:r>
                <a:rPr kumimoji="0" lang="fr-FR" sz="1867" b="0" i="0" u="none" strike="noStrike" kern="0" cap="none" spc="0" normalizeH="0" baseline="0" noProof="0" dirty="0" err="1">
                  <a:ln>
                    <a:noFill/>
                  </a:ln>
                  <a:solidFill>
                    <a:prstClr val="black"/>
                  </a:solidFill>
                  <a:effectLst/>
                  <a:uLnTx/>
                  <a:uFillTx/>
                </a:rPr>
                <a:t>capabilities</a:t>
              </a:r>
              <a:r>
                <a:rPr kumimoji="0" lang="fr-FR" sz="1867" b="0" i="0" u="none" strike="noStrike" kern="0" cap="none" spc="0" normalizeH="0" baseline="0" noProof="0" dirty="0">
                  <a:ln>
                    <a:noFill/>
                  </a:ln>
                  <a:solidFill>
                    <a:prstClr val="black"/>
                  </a:solidFill>
                  <a:effectLst/>
                  <a:uLnTx/>
                  <a:uFillTx/>
                </a:rPr>
                <a:t> </a:t>
              </a: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Design to </a:t>
              </a:r>
              <a:r>
                <a:rPr kumimoji="0" lang="fr-FR" sz="1867" b="0" i="0" u="none" strike="noStrike" kern="0" cap="none" spc="0" normalizeH="0" baseline="0" noProof="0" dirty="0" err="1">
                  <a:ln>
                    <a:noFill/>
                  </a:ln>
                  <a:solidFill>
                    <a:prstClr val="black"/>
                  </a:solidFill>
                  <a:effectLst/>
                  <a:uLnTx/>
                  <a:uFillTx/>
                </a:rPr>
                <a:t>Cost</a:t>
              </a:r>
              <a:endParaRPr kumimoji="0" lang="fr-FR" sz="1867" b="0" i="0" u="none" strike="noStrike" kern="0" cap="none" spc="0" normalizeH="0" baseline="0" noProof="0" dirty="0">
                <a:ln>
                  <a:noFill/>
                </a:ln>
                <a:solidFill>
                  <a:prstClr val="black"/>
                </a:solidFill>
                <a:effectLst/>
                <a:uLnTx/>
                <a:uFillTx/>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Design to </a:t>
              </a:r>
              <a:r>
                <a:rPr kumimoji="0" lang="fr-FR" sz="1867" b="0" i="0" u="none" strike="noStrike" kern="0" cap="none" spc="0" normalizeH="0" baseline="0" noProof="0" dirty="0" err="1">
                  <a:ln>
                    <a:noFill/>
                  </a:ln>
                  <a:solidFill>
                    <a:prstClr val="black"/>
                  </a:solidFill>
                  <a:effectLst/>
                  <a:uLnTx/>
                  <a:uFillTx/>
                </a:rPr>
                <a:t>manufacturing</a:t>
              </a:r>
              <a:endParaRPr kumimoji="0" lang="fr-FR" sz="1867" b="0" i="0" u="none" strike="noStrike" kern="0" cap="none" spc="0" normalizeH="0" baseline="0" noProof="0" dirty="0">
                <a:ln>
                  <a:noFill/>
                </a:ln>
                <a:solidFill>
                  <a:prstClr val="black"/>
                </a:solidFill>
                <a:effectLst/>
                <a:uLnTx/>
                <a:uFillTx/>
              </a:endParaRPr>
            </a:p>
            <a:p>
              <a:pPr marL="380990" marR="0" lvl="0" indent="-38099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67" b="0" i="0" u="none" strike="noStrike" kern="0" cap="none" spc="0" normalizeH="0" baseline="0" noProof="0" dirty="0">
                  <a:ln>
                    <a:noFill/>
                  </a:ln>
                  <a:solidFill>
                    <a:prstClr val="black"/>
                  </a:solidFill>
                  <a:effectLst/>
                  <a:uLnTx/>
                  <a:uFillTx/>
                </a:rPr>
                <a:t>Variant Configuration </a:t>
              </a:r>
              <a:r>
                <a:rPr kumimoji="0" lang="fr-FR" sz="1867" b="0" i="0" u="none" strike="noStrike" kern="0" cap="none" spc="0" normalizeH="0" baseline="0" noProof="0" dirty="0" err="1">
                  <a:ln>
                    <a:noFill/>
                  </a:ln>
                  <a:solidFill>
                    <a:prstClr val="black"/>
                  </a:solidFill>
                  <a:effectLst/>
                  <a:uLnTx/>
                  <a:uFillTx/>
                </a:rPr>
                <a:t>approach</a:t>
              </a:r>
              <a:r>
                <a:rPr kumimoji="0" lang="fr-FR" sz="1867" b="0" i="0" u="none" strike="noStrike" kern="0" cap="none" spc="0" normalizeH="0" baseline="0" noProof="0" dirty="0">
                  <a:ln>
                    <a:noFill/>
                  </a:ln>
                  <a:solidFill>
                    <a:prstClr val="black"/>
                  </a:solidFill>
                  <a:effectLst/>
                  <a:uLnTx/>
                  <a:uFillTx/>
                </a:rPr>
                <a:t> </a:t>
              </a:r>
            </a:p>
          </p:txBody>
        </p:sp>
        <p:sp>
          <p:nvSpPr>
            <p:cNvPr id="22" name="Rectangle 7">
              <a:extLst>
                <a:ext uri="{FF2B5EF4-FFF2-40B4-BE49-F238E27FC236}">
                  <a16:creationId xmlns:a16="http://schemas.microsoft.com/office/drawing/2014/main" id="{526F2DB6-F131-ABEA-FF26-B77A271FE8AB}"/>
                </a:ext>
              </a:extLst>
            </p:cNvPr>
            <p:cNvSpPr/>
            <p:nvPr/>
          </p:nvSpPr>
          <p:spPr>
            <a:xfrm>
              <a:off x="575859" y="1322546"/>
              <a:ext cx="2118529" cy="1231106"/>
            </a:xfrm>
            <a:prstGeom prst="rect">
              <a:avLst/>
            </a:prstGeom>
            <a:noFill/>
          </p:spPr>
          <p:txBody>
            <a:bodyPr wrap="none" lIns="121920" tIns="60960" rIns="121920" bIns="6096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rPr>
                <a:t>2023</a:t>
              </a:r>
            </a:p>
          </p:txBody>
        </p:sp>
        <p:sp>
          <p:nvSpPr>
            <p:cNvPr id="23" name="Rectangle 8">
              <a:extLst>
                <a:ext uri="{FF2B5EF4-FFF2-40B4-BE49-F238E27FC236}">
                  <a16:creationId xmlns:a16="http://schemas.microsoft.com/office/drawing/2014/main" id="{B01F08E9-EAEC-5BD8-7260-9448C1AEE3E4}"/>
                </a:ext>
              </a:extLst>
            </p:cNvPr>
            <p:cNvSpPr/>
            <p:nvPr/>
          </p:nvSpPr>
          <p:spPr>
            <a:xfrm>
              <a:off x="5370114" y="1322546"/>
              <a:ext cx="2118529" cy="1231106"/>
            </a:xfrm>
            <a:prstGeom prst="rect">
              <a:avLst/>
            </a:prstGeom>
            <a:noFill/>
          </p:spPr>
          <p:txBody>
            <a:bodyPr wrap="none" lIns="121920" tIns="60960" rIns="121920" bIns="6096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rPr>
                <a:t>2024</a:t>
              </a:r>
            </a:p>
          </p:txBody>
        </p:sp>
        <p:sp>
          <p:nvSpPr>
            <p:cNvPr id="24" name="Rectangle 9">
              <a:extLst>
                <a:ext uri="{FF2B5EF4-FFF2-40B4-BE49-F238E27FC236}">
                  <a16:creationId xmlns:a16="http://schemas.microsoft.com/office/drawing/2014/main" id="{FBC16C02-AD51-58DA-1F6A-1CCD98B7A022}"/>
                </a:ext>
              </a:extLst>
            </p:cNvPr>
            <p:cNvSpPr/>
            <p:nvPr/>
          </p:nvSpPr>
          <p:spPr>
            <a:xfrm>
              <a:off x="9389660" y="1322546"/>
              <a:ext cx="2118529" cy="1231106"/>
            </a:xfrm>
            <a:prstGeom prst="rect">
              <a:avLst/>
            </a:prstGeom>
            <a:noFill/>
          </p:spPr>
          <p:txBody>
            <a:bodyPr wrap="none" lIns="121920" tIns="60960" rIns="121920" bIns="6096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2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rPr>
                <a:t>2025</a:t>
              </a:r>
            </a:p>
          </p:txBody>
        </p:sp>
      </p:grpSp>
    </p:spTree>
    <p:extLst>
      <p:ext uri="{BB962C8B-B14F-4D97-AF65-F5344CB8AC3E}">
        <p14:creationId xmlns:p14="http://schemas.microsoft.com/office/powerpoint/2010/main" val="3976978188"/>
      </p:ext>
    </p:extLst>
  </p:cSld>
  <p:clrMapOvr>
    <a:masterClrMapping/>
  </p:clrMapOvr>
</p:sld>
</file>

<file path=ppt/theme/theme1.xml><?xml version="1.0" encoding="utf-8"?>
<a:theme xmlns:a="http://schemas.openxmlformats.org/drawingml/2006/main" name="Office-thema">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novatieweek (licht) • 2022" id="{F1733F9C-B449-43EB-B7BF-9FF2344B2263}" vid="{80F09081-290E-420D-8C6E-E101B4A6FF5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thema">
  <a:themeElements>
    <a:clrScheme name="Custom 5">
      <a:dk1>
        <a:sysClr val="windowText" lastClr="000000"/>
      </a:dk1>
      <a:lt1>
        <a:sysClr val="window" lastClr="FFFFFF"/>
      </a:lt1>
      <a:dk2>
        <a:srgbClr val="44546A"/>
      </a:dk2>
      <a:lt2>
        <a:srgbClr val="E7E6E6"/>
      </a:lt2>
      <a:accent1>
        <a:srgbClr val="A53F52"/>
      </a:accent1>
      <a:accent2>
        <a:srgbClr val="E99757"/>
      </a:accent2>
      <a:accent3>
        <a:srgbClr val="2F3342"/>
      </a:accent3>
      <a:accent4>
        <a:srgbClr val="2C2153"/>
      </a:accent4>
      <a:accent5>
        <a:srgbClr val="01023B"/>
      </a:accent5>
      <a:accent6>
        <a:srgbClr val="7F7F7F"/>
      </a:accent6>
      <a:hlink>
        <a:srgbClr val="3A3838"/>
      </a:hlink>
      <a:folHlink>
        <a:srgbClr val="D0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novatieweek (licht) • 2022" id="{F1733F9C-B449-43EB-B7BF-9FF2344B2263}" vid="{80F09081-290E-420D-8C6E-E101B4A6FF5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425004D7AE3CB4390023B0FDB37C8D5" ma:contentTypeVersion="16" ma:contentTypeDescription="Een nieuw document maken." ma:contentTypeScope="" ma:versionID="a9f606d0f0d3aaf2157cb5c02158262b">
  <xsd:schema xmlns:xsd="http://www.w3.org/2001/XMLSchema" xmlns:xs="http://www.w3.org/2001/XMLSchema" xmlns:p="http://schemas.microsoft.com/office/2006/metadata/properties" xmlns:ns2="25e45989-59b0-4a64-9744-68afab1a2730" xmlns:ns3="7e17bf5e-6370-4f65-92c6-f272e79c6c06" targetNamespace="http://schemas.microsoft.com/office/2006/metadata/properties" ma:root="true" ma:fieldsID="21631a39454243c70683dc80f5d1efcc" ns2:_="" ns3:_="">
    <xsd:import namespace="25e45989-59b0-4a64-9744-68afab1a2730"/>
    <xsd:import namespace="7e17bf5e-6370-4f65-92c6-f272e79c6c0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e45989-59b0-4a64-9744-68afab1a2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30fbb7b8-abe0-4560-9a80-a4ee6e27b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e17bf5e-6370-4f65-92c6-f272e79c6c06"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a53a4cdf-00c5-459e-8011-3a086ff41b5f}" ma:internalName="TaxCatchAll" ma:showField="CatchAllData" ma:web="7e17bf5e-6370-4f65-92c6-f272e79c6c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25e45989-59b0-4a64-9744-68afab1a2730" xsi:nil="true"/>
    <TaxCatchAll xmlns="7e17bf5e-6370-4f65-92c6-f272e79c6c06" xsi:nil="true"/>
    <lcf76f155ced4ddcb4097134ff3c332f xmlns="25e45989-59b0-4a64-9744-68afab1a27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B7E2D32-4FDD-4266-880C-17595B801432}">
  <ds:schemaRefs>
    <ds:schemaRef ds:uri="http://schemas.microsoft.com/sharepoint/v3/contenttype/forms"/>
  </ds:schemaRefs>
</ds:datastoreItem>
</file>

<file path=customXml/itemProps2.xml><?xml version="1.0" encoding="utf-8"?>
<ds:datastoreItem xmlns:ds="http://schemas.openxmlformats.org/officeDocument/2006/customXml" ds:itemID="{3A07F274-E990-43AB-8E3D-41CD76EBBD74}"/>
</file>

<file path=customXml/itemProps3.xml><?xml version="1.0" encoding="utf-8"?>
<ds:datastoreItem xmlns:ds="http://schemas.openxmlformats.org/officeDocument/2006/customXml" ds:itemID="{E3D9F223-918A-45AF-9B53-56AB9E5E2182}">
  <ds:schemaRefs>
    <ds:schemaRef ds:uri="7c185659-dfad-4e0f-966e-be68df0c221b"/>
    <ds:schemaRef ds:uri="http://schemas.openxmlformats.org/package/2006/metadata/core-properties"/>
    <ds:schemaRef ds:uri="http://purl.org/dc/terms/"/>
    <ds:schemaRef ds:uri="http://www.w3.org/XML/1998/namespace"/>
    <ds:schemaRef ds:uri="http://purl.org/dc/elements/1.1/"/>
    <ds:schemaRef ds:uri="http://schemas.microsoft.com/office/2006/documentManagement/types"/>
    <ds:schemaRef ds:uri="http://schemas.microsoft.com/office/2006/metadata/properties"/>
    <ds:schemaRef ds:uri="http://purl.org/dc/dcmitype/"/>
    <ds:schemaRef ds:uri="http://schemas.microsoft.com/office/infopath/2007/PartnerControls"/>
    <ds:schemaRef ds:uri="f5e362f4-325a-406d-812a-243ec24fee61"/>
  </ds:schemaRefs>
</ds:datastoreItem>
</file>

<file path=docProps/app.xml><?xml version="1.0" encoding="utf-8"?>
<Properties xmlns="http://schemas.openxmlformats.org/officeDocument/2006/extended-properties" xmlns:vt="http://schemas.openxmlformats.org/officeDocument/2006/docPropsVTypes">
  <Template>Innovatiedag  2022 - licht thema</Template>
  <TotalTime>3017</TotalTime>
  <Words>3447</Words>
  <Application>Microsoft Macintosh PowerPoint</Application>
  <PresentationFormat>Breedbeeld</PresentationFormat>
  <Paragraphs>619</Paragraphs>
  <Slides>52</Slides>
  <Notes>49</Notes>
  <HiddenSlides>0</HiddenSlides>
  <MMClips>0</MMClips>
  <ScaleCrop>false</ScaleCrop>
  <HeadingPairs>
    <vt:vector size="8" baseType="variant">
      <vt:variant>
        <vt:lpstr>Gebruikte lettertypen</vt:lpstr>
      </vt:variant>
      <vt:variant>
        <vt:i4>19</vt:i4>
      </vt:variant>
      <vt:variant>
        <vt:lpstr>Thema</vt:lpstr>
      </vt:variant>
      <vt:variant>
        <vt:i4>4</vt:i4>
      </vt:variant>
      <vt:variant>
        <vt:lpstr>Ingesloten OLE-bronprogramma's</vt:lpstr>
      </vt:variant>
      <vt:variant>
        <vt:i4>2</vt:i4>
      </vt:variant>
      <vt:variant>
        <vt:lpstr>Diatitels</vt:lpstr>
      </vt:variant>
      <vt:variant>
        <vt:i4>52</vt:i4>
      </vt:variant>
    </vt:vector>
  </HeadingPairs>
  <TitlesOfParts>
    <vt:vector size="77" baseType="lpstr">
      <vt:lpstr>3ds Light</vt:lpstr>
      <vt:lpstr>3ds SemiBold</vt:lpstr>
      <vt:lpstr>Arial</vt:lpstr>
      <vt:lpstr>Arial Black</vt:lpstr>
      <vt:lpstr>Arial Narrow</vt:lpstr>
      <vt:lpstr>Calibri</vt:lpstr>
      <vt:lpstr>Calibri Light</vt:lpstr>
      <vt:lpstr>Helvetica</vt:lpstr>
      <vt:lpstr>Helvetica Neue</vt:lpstr>
      <vt:lpstr>HelveticaNeue</vt:lpstr>
      <vt:lpstr>HelveticaNeue Thin</vt:lpstr>
      <vt:lpstr>Impuls BT</vt:lpstr>
      <vt:lpstr>Segoe UI</vt:lpstr>
      <vt:lpstr>Segoe UI Light</vt:lpstr>
      <vt:lpstr>Segoe UI Semibold</vt:lpstr>
      <vt:lpstr>Trebuchet MS</vt:lpstr>
      <vt:lpstr>Verdana Pro Light</vt:lpstr>
      <vt:lpstr>Viner Hand ITC</vt:lpstr>
      <vt:lpstr>Wingdings</vt:lpstr>
      <vt:lpstr>Office-thema</vt:lpstr>
      <vt:lpstr>2_Office Theme</vt:lpstr>
      <vt:lpstr>1_Office-thema</vt:lpstr>
      <vt:lpstr>3_Office Theme</vt:lpstr>
      <vt:lpstr>Werkblad</vt:lpstr>
      <vt:lpstr>Microsoft Excel 97 - 2004-werkblad</vt:lpstr>
      <vt:lpstr>PowerPoint-presentatie</vt:lpstr>
      <vt:lpstr>PowerPoint-presentatie</vt:lpstr>
      <vt:lpstr>Vandaag</vt:lpstr>
      <vt:lpstr>PowerPoint-presentatie</vt:lpstr>
      <vt:lpstr>PowerPoint-presentatie</vt:lpstr>
      <vt:lpstr>PowerPoint-presentatie</vt:lpstr>
      <vt:lpstr>PowerPoint-presentatie</vt:lpstr>
      <vt:lpstr>PowerPoint-presentatie</vt:lpstr>
      <vt:lpstr>PowerPoint-presentatie</vt:lpstr>
      <vt:lpstr>Vandaag</vt:lpstr>
      <vt:lpstr>Dassault Systèmes</vt:lpstr>
      <vt:lpstr> 3DEXPERIENCE®  powers our brand applications…   …for 11 industries</vt:lpstr>
      <vt:lpstr>Generational changes with 3DEXPERIENCE</vt:lpstr>
      <vt:lpstr>3DEXPERIENCE Platform</vt:lpstr>
      <vt:lpstr>PowerPoint-presentatie</vt:lpstr>
      <vt:lpstr>PowerPoint-presentatie</vt:lpstr>
      <vt:lpstr>PowerPoint-presentatie</vt:lpstr>
      <vt:lpstr>PowerPoint-presentatie</vt:lpstr>
      <vt:lpstr>PowerPoint-presentatie</vt:lpstr>
      <vt:lpstr>PowerPoint-presentatie</vt:lpstr>
      <vt:lpstr>Vandaag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Vandaag</vt:lpstr>
      <vt:lpstr>PowerPoint-presentatie</vt:lpstr>
      <vt:lpstr>PowerPoint-presentatie</vt:lpstr>
      <vt:lpstr>PowerPoint-presentatie</vt:lpstr>
      <vt:lpstr>PowerPoint-presentatie</vt:lpstr>
      <vt:lpstr>PowerPoint-presentatie</vt:lpstr>
      <vt:lpstr>PowerPoint-presentatie</vt:lpstr>
      <vt:lpstr>PowerPoint-presentatie</vt:lpstr>
      <vt:lpstr>Vandaag</vt:lpstr>
      <vt:lpstr>PowerPoint-presentatie</vt:lpstr>
      <vt:lpstr>PLM and Innovation : How much time has the engineer ?</vt:lpstr>
      <vt:lpstr>PowerPoint-presentatie</vt:lpstr>
      <vt:lpstr>PowerPoint-presentatie</vt:lpstr>
      <vt:lpstr>Vandaag</vt:lpstr>
      <vt:lpstr>PowerPoint-presentatie</vt:lpstr>
      <vt:lpstr>PowerPoint-presentatie</vt:lpstr>
      <vt:lpstr>PowerPoint-presentatie</vt:lpstr>
      <vt:lpstr>PowerPoint-presentatie</vt:lpstr>
      <vt:lpstr>SOLIDWORKS Eindejaarspromo 2022</vt:lpstr>
      <vt:lpstr>Design Solutions Eindejaarspromo 2022</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Erik de Wit</dc:creator>
  <cp:lastModifiedBy>Erik DE WIT</cp:lastModifiedBy>
  <cp:revision>17</cp:revision>
  <dcterms:created xsi:type="dcterms:W3CDTF">2022-10-10T12:06:33Z</dcterms:created>
  <dcterms:modified xsi:type="dcterms:W3CDTF">2022-11-02T11:10:50Z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0x0101006821F12C0BD3344D8394CDD621305519</vt:lpwstr>
  </property>
  <property fmtid="{D5CDD505-2E9C-101B-9397-08002B2CF9AE}" pid="3" name="MediaServiceImageTags">
    <vt:lpwstr/>
  </property>
</Properties>
</file>